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1"/>
  </p:sldMasterIdLst>
  <p:notesMasterIdLst>
    <p:notesMasterId r:id="rId70"/>
  </p:notesMasterIdLst>
  <p:sldIdLst>
    <p:sldId id="256" r:id="rId2"/>
    <p:sldId id="298" r:id="rId3"/>
    <p:sldId id="297" r:id="rId4"/>
    <p:sldId id="308" r:id="rId5"/>
    <p:sldId id="259" r:id="rId6"/>
    <p:sldId id="260" r:id="rId7"/>
    <p:sldId id="315" r:id="rId8"/>
    <p:sldId id="314" r:id="rId9"/>
    <p:sldId id="316" r:id="rId10"/>
    <p:sldId id="300" r:id="rId11"/>
    <p:sldId id="261" r:id="rId12"/>
    <p:sldId id="317" r:id="rId13"/>
    <p:sldId id="319" r:id="rId14"/>
    <p:sldId id="311" r:id="rId15"/>
    <p:sldId id="299" r:id="rId16"/>
    <p:sldId id="312" r:id="rId17"/>
    <p:sldId id="318" r:id="rId18"/>
    <p:sldId id="262" r:id="rId19"/>
    <p:sldId id="301" r:id="rId20"/>
    <p:sldId id="302" r:id="rId21"/>
    <p:sldId id="304" r:id="rId22"/>
    <p:sldId id="303" r:id="rId23"/>
    <p:sldId id="310" r:id="rId24"/>
    <p:sldId id="305" r:id="rId25"/>
    <p:sldId id="263" r:id="rId26"/>
    <p:sldId id="264" r:id="rId27"/>
    <p:sldId id="266" r:id="rId28"/>
    <p:sldId id="267" r:id="rId29"/>
    <p:sldId id="320" r:id="rId30"/>
    <p:sldId id="268" r:id="rId31"/>
    <p:sldId id="269" r:id="rId32"/>
    <p:sldId id="270" r:id="rId33"/>
    <p:sldId id="271" r:id="rId34"/>
    <p:sldId id="273" r:id="rId35"/>
    <p:sldId id="272" r:id="rId36"/>
    <p:sldId id="321" r:id="rId37"/>
    <p:sldId id="322" r:id="rId38"/>
    <p:sldId id="274" r:id="rId39"/>
    <p:sldId id="275" r:id="rId40"/>
    <p:sldId id="276" r:id="rId41"/>
    <p:sldId id="277" r:id="rId42"/>
    <p:sldId id="278" r:id="rId43"/>
    <p:sldId id="279" r:id="rId44"/>
    <p:sldId id="324" r:id="rId45"/>
    <p:sldId id="280" r:id="rId46"/>
    <p:sldId id="281" r:id="rId47"/>
    <p:sldId id="287" r:id="rId48"/>
    <p:sldId id="282" r:id="rId49"/>
    <p:sldId id="325" r:id="rId50"/>
    <p:sldId id="283" r:id="rId51"/>
    <p:sldId id="284" r:id="rId52"/>
    <p:sldId id="326" r:id="rId53"/>
    <p:sldId id="285" r:id="rId54"/>
    <p:sldId id="327" r:id="rId55"/>
    <p:sldId id="286" r:id="rId56"/>
    <p:sldId id="323" r:id="rId57"/>
    <p:sldId id="288" r:id="rId58"/>
    <p:sldId id="289" r:id="rId59"/>
    <p:sldId id="306" r:id="rId60"/>
    <p:sldId id="328" r:id="rId61"/>
    <p:sldId id="290" r:id="rId62"/>
    <p:sldId id="291" r:id="rId63"/>
    <p:sldId id="307" r:id="rId64"/>
    <p:sldId id="309" r:id="rId65"/>
    <p:sldId id="292" r:id="rId66"/>
    <p:sldId id="294" r:id="rId67"/>
    <p:sldId id="295" r:id="rId68"/>
    <p:sldId id="329"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25" autoAdjust="0"/>
  </p:normalViewPr>
  <p:slideViewPr>
    <p:cSldViewPr>
      <p:cViewPr varScale="1">
        <p:scale>
          <a:sx n="106" d="100"/>
          <a:sy n="106" d="100"/>
        </p:scale>
        <p:origin x="276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72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605205E5-EF87-4674-8EBE-44EEF4ACB0E0}" type="datetimeFigureOut">
              <a:rPr lang="pt-BR"/>
              <a:pPr>
                <a:defRPr/>
              </a:pPr>
              <a:t>19/11/2019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pt-BR" noProof="0" smtClean="0"/>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noProof="0" smtClean="0"/>
              <a:t>Clique para editar 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7F703F24-CB27-4B74-AE24-BBAF68D1010C}" type="slidenum">
              <a:rPr lang="pt-BR"/>
              <a:pPr>
                <a:defRPr/>
              </a:pPr>
              <a:t>‹nº›</a:t>
            </a:fld>
            <a:endParaRPr lang="pt-BR"/>
          </a:p>
        </p:txBody>
      </p:sp>
    </p:spTree>
    <p:extLst>
      <p:ext uri="{BB962C8B-B14F-4D97-AF65-F5344CB8AC3E}">
        <p14:creationId xmlns:p14="http://schemas.microsoft.com/office/powerpoint/2010/main" val="7868164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p>
        </p:txBody>
      </p:sp>
      <p:sp>
        <p:nvSpPr>
          <p:cNvPr id="778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950B82-042C-430D-9A85-3C64433CD839}" type="slidenum">
              <a:rPr lang="pt-BR"/>
              <a:pPr eaLnBrk="1" hangingPunct="1"/>
              <a:t>10</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3" name="Retângulo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tângulo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tângulo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tângulo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tângulo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etângulo de cantos arredondados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etângulo de cantos arredondados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tângulo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tângulo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ângulo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tângulo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ítulo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pt-BR" smtClean="0"/>
              <a:t>Clique para editar o título mestre</a:t>
            </a:r>
            <a:endParaRPr kumimoji="0" lang="en-US"/>
          </a:p>
        </p:txBody>
      </p:sp>
      <p:sp>
        <p:nvSpPr>
          <p:cNvPr id="9" name="Subtítulo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Espaço Reservado para Data 27"/>
          <p:cNvSpPr>
            <a:spLocks noGrp="1"/>
          </p:cNvSpPr>
          <p:nvPr>
            <p:ph type="dt" sz="half" idx="10"/>
          </p:nvPr>
        </p:nvSpPr>
        <p:spPr>
          <a:xfrm>
            <a:off x="6705600" y="4206240"/>
            <a:ext cx="960120" cy="457200"/>
          </a:xfrm>
        </p:spPr>
        <p:txBody>
          <a:bodyPr/>
          <a:lstStyle/>
          <a:p>
            <a:pPr>
              <a:defRPr/>
            </a:pPr>
            <a:endParaRPr lang="en-US"/>
          </a:p>
        </p:txBody>
      </p:sp>
      <p:sp>
        <p:nvSpPr>
          <p:cNvPr id="17" name="Espaço Reservado para Rodapé 16"/>
          <p:cNvSpPr>
            <a:spLocks noGrp="1"/>
          </p:cNvSpPr>
          <p:nvPr>
            <p:ph type="ftr" sz="quarter" idx="11"/>
          </p:nvPr>
        </p:nvSpPr>
        <p:spPr>
          <a:xfrm>
            <a:off x="5410200" y="4205288"/>
            <a:ext cx="1295400" cy="457200"/>
          </a:xfrm>
        </p:spPr>
        <p:txBody>
          <a:bodyPr/>
          <a:lstStyle/>
          <a:p>
            <a:pPr>
              <a:defRPr/>
            </a:pPr>
            <a:endParaRPr lang="en-US"/>
          </a:p>
        </p:txBody>
      </p:sp>
      <p:sp>
        <p:nvSpPr>
          <p:cNvPr id="29" name="Espaço Reservado para Número de Slid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81A24488-F7D2-4BE4-B18B-35EC7F8E49F2}"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19B52C7B-D7E6-47D9-B957-FB114712CA14}"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81800" y="1143000"/>
            <a:ext cx="1905000" cy="5486400"/>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1143000"/>
            <a:ext cx="6248400" cy="5486400"/>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258229E8-2D98-4B47-B509-96C8027B7114}"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ítulo, clip-art e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título mestre</a:t>
            </a:r>
            <a:endParaRPr lang="pt-BR"/>
          </a:p>
        </p:txBody>
      </p:sp>
      <p:sp>
        <p:nvSpPr>
          <p:cNvPr id="3" name="Espaço Reservado para Clip-art 2"/>
          <p:cNvSpPr>
            <a:spLocks noGrp="1"/>
          </p:cNvSpPr>
          <p:nvPr>
            <p:ph type="clipArt" sz="half" idx="1"/>
          </p:nvPr>
        </p:nvSpPr>
        <p:spPr>
          <a:xfrm>
            <a:off x="457200" y="1600200"/>
            <a:ext cx="4038600" cy="4525963"/>
          </a:xfrm>
        </p:spPr>
        <p:txBody>
          <a:bodyPr rtlCol="0">
            <a:normAutofit/>
          </a:bodyPr>
          <a:lstStyle/>
          <a:p>
            <a:pPr lvl="0"/>
            <a:endParaRPr lang="pt-BR" noProof="0" smtClean="0"/>
          </a:p>
        </p:txBody>
      </p:sp>
      <p:sp>
        <p:nvSpPr>
          <p:cNvPr id="4" name="Espaço Reservado para Texto 3"/>
          <p:cNvSpPr>
            <a:spLocks noGrp="1"/>
          </p:cNvSpPr>
          <p:nvPr>
            <p:ph type="body" sz="half" idx="2"/>
          </p:nvPr>
        </p:nvSpPr>
        <p:spPr>
          <a:xfrm>
            <a:off x="4648200" y="1600200"/>
            <a:ext cx="4038600" cy="4525963"/>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04DCC8-0582-45E1-B4DD-91A5FA0C3DA6}" type="slidenum">
              <a:rPr lang="en-US"/>
              <a:pPr>
                <a:defRPr/>
              </a:pPr>
              <a:t>‹nº›</a:t>
            </a:fld>
            <a:endParaRPr lang="en-US"/>
          </a:p>
        </p:txBody>
      </p:sp>
    </p:spTree>
    <p:extLst>
      <p:ext uri="{BB962C8B-B14F-4D97-AF65-F5344CB8AC3E}">
        <p14:creationId xmlns:p14="http://schemas.microsoft.com/office/powerpoint/2010/main" val="1323691609"/>
      </p:ext>
    </p:extLst>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BAC80F31-AB8C-4E1E-B307-CD138F39D6FC}"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sp>
        <p:nvSpPr>
          <p:cNvPr id="4" name="Espaço Reservado para Data 3"/>
          <p:cNvSpPr>
            <a:spLocks noGrp="1"/>
          </p:cNvSpPr>
          <p:nvPr>
            <p:ph type="dt" sz="half" idx="10"/>
          </p:nvPr>
        </p:nvSpPr>
        <p:spPr/>
        <p:txBody>
          <a:bodyPr/>
          <a:lstStyle/>
          <a:p>
            <a:pPr>
              <a:defRPr/>
            </a:pPr>
            <a:endParaRPr lang="en-US"/>
          </a:p>
        </p:txBody>
      </p:sp>
      <p:sp>
        <p:nvSpPr>
          <p:cNvPr id="5" name="Espaço Reservado para Rodapé 4"/>
          <p:cNvSpPr>
            <a:spLocks noGrp="1"/>
          </p:cNvSpPr>
          <p:nvPr>
            <p:ph type="ftr" sz="quarter" idx="11"/>
          </p:nvPr>
        </p:nvSpPr>
        <p:spPr/>
        <p:txBody>
          <a:bodyPr/>
          <a:lstStyle/>
          <a:p>
            <a:pPr>
              <a:defRPr/>
            </a:pPr>
            <a:endParaRPr lang="en-US"/>
          </a:p>
        </p:txBody>
      </p:sp>
      <p:sp>
        <p:nvSpPr>
          <p:cNvPr id="6" name="Espaço Reservado para Número de Slide 5"/>
          <p:cNvSpPr>
            <a:spLocks noGrp="1"/>
          </p:cNvSpPr>
          <p:nvPr>
            <p:ph type="sldNum" sz="quarter" idx="12"/>
          </p:nvPr>
        </p:nvSpPr>
        <p:spPr/>
        <p:txBody>
          <a:bodyPr/>
          <a:lstStyle/>
          <a:p>
            <a:pPr>
              <a:defRPr/>
            </a:pPr>
            <a:fld id="{EADCCC9E-92EF-4AC6-94E7-6E692FAFEC85}"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Conteúdo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Conteúdo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pPr>
              <a:defRPr/>
            </a:pPr>
            <a:endParaRPr lang="en-US"/>
          </a:p>
        </p:txBody>
      </p:sp>
      <p:sp>
        <p:nvSpPr>
          <p:cNvPr id="6" name="Espaço Reservado para Rodapé 5"/>
          <p:cNvSpPr>
            <a:spLocks noGrp="1"/>
          </p:cNvSpPr>
          <p:nvPr>
            <p:ph type="ftr" sz="quarter" idx="11"/>
          </p:nvPr>
        </p:nvSpPr>
        <p:spPr/>
        <p:txBody>
          <a:bodyPr/>
          <a:lstStyle/>
          <a:p>
            <a:pPr>
              <a:defRPr/>
            </a:pPr>
            <a:endParaRPr lang="en-US"/>
          </a:p>
        </p:txBody>
      </p:sp>
      <p:sp>
        <p:nvSpPr>
          <p:cNvPr id="7" name="Espaço Reservado para Número de Slide 6"/>
          <p:cNvSpPr>
            <a:spLocks noGrp="1"/>
          </p:cNvSpPr>
          <p:nvPr>
            <p:ph type="sldNum" sz="quarter" idx="12"/>
          </p:nvPr>
        </p:nvSpPr>
        <p:spPr/>
        <p:txBody>
          <a:bodyPr/>
          <a:lstStyle/>
          <a:p>
            <a:pPr>
              <a:defRPr/>
            </a:pPr>
            <a:fld id="{593CD8B9-7BB6-41F9-8BC4-E78BDE9E06C2}"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381000" y="1143000"/>
            <a:ext cx="8382000" cy="1069848"/>
          </a:xfrm>
        </p:spPr>
        <p:txBody>
          <a:bodyPr anchor="ctr"/>
          <a:lstStyle>
            <a:lvl1pPr>
              <a:defRPr sz="4000" b="0" i="0" cap="none" baseline="0"/>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4" name="Espaço Reservado para Texto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5" name="Espaço Reservado para Conteúdo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6" name="Espaço Reservado para Conteúdo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6" name="Espaço Reservado para Data 25"/>
          <p:cNvSpPr>
            <a:spLocks noGrp="1"/>
          </p:cNvSpPr>
          <p:nvPr>
            <p:ph type="dt" sz="half" idx="10"/>
          </p:nvPr>
        </p:nvSpPr>
        <p:spPr/>
        <p:txBody>
          <a:bodyPr rtlCol="0"/>
          <a:lstStyle/>
          <a:p>
            <a:pPr>
              <a:defRPr/>
            </a:pPr>
            <a:endParaRPr lang="en-US"/>
          </a:p>
        </p:txBody>
      </p:sp>
      <p:sp>
        <p:nvSpPr>
          <p:cNvPr id="27" name="Espaço Reservado para Número de Slide 26"/>
          <p:cNvSpPr>
            <a:spLocks noGrp="1"/>
          </p:cNvSpPr>
          <p:nvPr>
            <p:ph type="sldNum" sz="quarter" idx="11"/>
          </p:nvPr>
        </p:nvSpPr>
        <p:spPr/>
        <p:txBody>
          <a:bodyPr rtlCol="0"/>
          <a:lstStyle/>
          <a:p>
            <a:pPr>
              <a:defRPr/>
            </a:pPr>
            <a:fld id="{4BF228AA-87CE-4543-BB7B-9AD090FD358B}" type="slidenum">
              <a:rPr lang="en-US" smtClean="0"/>
              <a:pPr>
                <a:defRPr/>
              </a:pPr>
              <a:t>‹nº›</a:t>
            </a:fld>
            <a:endParaRPr lang="en-US"/>
          </a:p>
        </p:txBody>
      </p:sp>
      <p:sp>
        <p:nvSpPr>
          <p:cNvPr id="28" name="Espaço Reservado para Rodapé 27"/>
          <p:cNvSpPr>
            <a:spLocks noGrp="1"/>
          </p:cNvSpPr>
          <p:nvPr>
            <p:ph type="ftr" sz="quarter" idx="12"/>
          </p:nvPr>
        </p:nvSpPr>
        <p:spPr/>
        <p:txBody>
          <a:bodyPr rtlCol="0"/>
          <a:lstStyle/>
          <a:p>
            <a:pPr>
              <a:defRPr/>
            </a:pPr>
            <a:endParaRPr lang="en-US"/>
          </a:p>
        </p:txBody>
      </p:sp>
    </p:spTree>
  </p:cSld>
  <p:clrMapOvr>
    <a:masterClrMapping/>
  </p:clrMapOvr>
  <p:transition spd="med">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pt-BR" smtClean="0"/>
              <a:t>Clique para editar o título mestre</a:t>
            </a:r>
            <a:endParaRPr kumimoji="0" lang="en-US"/>
          </a:p>
        </p:txBody>
      </p:sp>
      <p:sp>
        <p:nvSpPr>
          <p:cNvPr id="3" name="Espaço Reservado para Data 2"/>
          <p:cNvSpPr>
            <a:spLocks noGrp="1"/>
          </p:cNvSpPr>
          <p:nvPr>
            <p:ph type="dt" sz="half" idx="10"/>
          </p:nvPr>
        </p:nvSpPr>
        <p:spPr>
          <a:xfrm>
            <a:off x="6583680" y="612648"/>
            <a:ext cx="957264" cy="457200"/>
          </a:xfrm>
        </p:spPr>
        <p:txBody>
          <a:bodyPr/>
          <a:lstStyle/>
          <a:p>
            <a:pPr>
              <a:defRPr/>
            </a:pPr>
            <a:endParaRPr lang="en-US"/>
          </a:p>
        </p:txBody>
      </p:sp>
      <p:sp>
        <p:nvSpPr>
          <p:cNvPr id="4" name="Espaço Reservado para Rodapé 3"/>
          <p:cNvSpPr>
            <a:spLocks noGrp="1"/>
          </p:cNvSpPr>
          <p:nvPr>
            <p:ph type="ftr" sz="quarter" idx="11"/>
          </p:nvPr>
        </p:nvSpPr>
        <p:spPr>
          <a:xfrm>
            <a:off x="5257800" y="612648"/>
            <a:ext cx="1325880" cy="457200"/>
          </a:xfrm>
        </p:spPr>
        <p:txBody>
          <a:bodyPr/>
          <a:lstStyle/>
          <a:p>
            <a:pPr>
              <a:defRPr/>
            </a:pPr>
            <a:endParaRPr lang="en-US"/>
          </a:p>
        </p:txBody>
      </p:sp>
      <p:sp>
        <p:nvSpPr>
          <p:cNvPr id="5" name="Espaço Reservado para Número de Slide 4"/>
          <p:cNvSpPr>
            <a:spLocks noGrp="1"/>
          </p:cNvSpPr>
          <p:nvPr>
            <p:ph type="sldNum" sz="quarter" idx="12"/>
          </p:nvPr>
        </p:nvSpPr>
        <p:spPr>
          <a:xfrm>
            <a:off x="8174736" y="2272"/>
            <a:ext cx="762000" cy="365760"/>
          </a:xfrm>
        </p:spPr>
        <p:txBody>
          <a:bodyPr/>
          <a:lstStyle/>
          <a:p>
            <a:pPr>
              <a:defRPr/>
            </a:pPr>
            <a:fld id="{C6DCE032-9D33-4E86-ABA7-1B00FAD365ED}"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a:defRPr/>
            </a:pPr>
            <a:endParaRPr lang="en-US"/>
          </a:p>
        </p:txBody>
      </p:sp>
      <p:sp>
        <p:nvSpPr>
          <p:cNvPr id="3" name="Espaço Reservado para Rodapé 2"/>
          <p:cNvSpPr>
            <a:spLocks noGrp="1"/>
          </p:cNvSpPr>
          <p:nvPr>
            <p:ph type="ftr" sz="quarter" idx="11"/>
          </p:nvPr>
        </p:nvSpPr>
        <p:spPr/>
        <p:txBody>
          <a:bodyPr/>
          <a:lstStyle/>
          <a:p>
            <a:pPr>
              <a:defRPr/>
            </a:pPr>
            <a:endParaRPr lang="en-US"/>
          </a:p>
        </p:txBody>
      </p:sp>
      <p:sp>
        <p:nvSpPr>
          <p:cNvPr id="4" name="Espaço Reservado para Número de Slide 3"/>
          <p:cNvSpPr>
            <a:spLocks noGrp="1"/>
          </p:cNvSpPr>
          <p:nvPr>
            <p:ph type="sldNum" sz="quarter" idx="12"/>
          </p:nvPr>
        </p:nvSpPr>
        <p:spPr/>
        <p:txBody>
          <a:bodyPr/>
          <a:lstStyle/>
          <a:p>
            <a:pPr>
              <a:defRPr/>
            </a:pPr>
            <a:fld id="{FAF2D456-374B-4707-9942-BA1473A49512}"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353496" y="1101970"/>
            <a:ext cx="3383280" cy="877824"/>
          </a:xfrm>
        </p:spPr>
        <p:txBody>
          <a:bodyPr anchor="b"/>
          <a:lstStyle>
            <a:lvl1pPr algn="l">
              <a:buNone/>
              <a:defRPr sz="1800" b="1"/>
            </a:lvl1pPr>
          </a:lstStyle>
          <a:p>
            <a:r>
              <a:rPr kumimoji="0" lang="pt-BR" smtClean="0"/>
              <a:t>Clique para editar o título mestre</a:t>
            </a:r>
            <a:endParaRPr kumimoji="0" lang="en-US"/>
          </a:p>
        </p:txBody>
      </p:sp>
      <p:sp>
        <p:nvSpPr>
          <p:cNvPr id="3" name="Espaço Reservado para Texto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4" name="Espaço Reservado para Conteúdo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5" name="Espaço Reservado para Data 4"/>
          <p:cNvSpPr>
            <a:spLocks noGrp="1"/>
          </p:cNvSpPr>
          <p:nvPr>
            <p:ph type="dt" sz="half" idx="10"/>
          </p:nvPr>
        </p:nvSpPr>
        <p:spPr/>
        <p:txBody>
          <a:bodyPr/>
          <a:lstStyle/>
          <a:p>
            <a:pPr>
              <a:defRPr/>
            </a:pPr>
            <a:endParaRPr lang="en-US"/>
          </a:p>
        </p:txBody>
      </p:sp>
      <p:sp>
        <p:nvSpPr>
          <p:cNvPr id="6" name="Espaço Reservado para Rodapé 5"/>
          <p:cNvSpPr>
            <a:spLocks noGrp="1"/>
          </p:cNvSpPr>
          <p:nvPr>
            <p:ph type="ftr" sz="quarter" idx="11"/>
          </p:nvPr>
        </p:nvSpPr>
        <p:spPr/>
        <p:txBody>
          <a:bodyPr/>
          <a:lstStyle/>
          <a:p>
            <a:pPr>
              <a:defRPr/>
            </a:pPr>
            <a:endParaRPr lang="en-US"/>
          </a:p>
        </p:txBody>
      </p:sp>
      <p:sp>
        <p:nvSpPr>
          <p:cNvPr id="7" name="Espaço Reservado para Número de Slide 6"/>
          <p:cNvSpPr>
            <a:spLocks noGrp="1"/>
          </p:cNvSpPr>
          <p:nvPr>
            <p:ph type="sldNum" sz="quarter" idx="12"/>
          </p:nvPr>
        </p:nvSpPr>
        <p:spPr/>
        <p:txBody>
          <a:bodyPr/>
          <a:lstStyle/>
          <a:p>
            <a:pPr>
              <a:defRPr/>
            </a:pPr>
            <a:fld id="{7D34616B-55A3-494B-A553-591F16F66E85}"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pt-BR" smtClean="0"/>
              <a:t>Clique no ícone para adicionar uma imagem</a:t>
            </a:r>
            <a:endParaRPr kumimoji="0" lang="en-US" dirty="0"/>
          </a:p>
        </p:txBody>
      </p:sp>
      <p:sp>
        <p:nvSpPr>
          <p:cNvPr id="4" name="Espaço Reservado para Texto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BR" smtClean="0"/>
              <a:t>Clique para editar o texto mestre</a:t>
            </a:r>
          </a:p>
        </p:txBody>
      </p:sp>
      <p:sp>
        <p:nvSpPr>
          <p:cNvPr id="5" name="Espaço Reservado para Data 4"/>
          <p:cNvSpPr>
            <a:spLocks noGrp="1"/>
          </p:cNvSpPr>
          <p:nvPr>
            <p:ph type="dt" sz="half" idx="10"/>
          </p:nvPr>
        </p:nvSpPr>
        <p:spPr/>
        <p:txBody>
          <a:bodyPr/>
          <a:lstStyle/>
          <a:p>
            <a:pPr>
              <a:defRPr/>
            </a:pPr>
            <a:endParaRPr lang="en-US"/>
          </a:p>
        </p:txBody>
      </p:sp>
      <p:sp>
        <p:nvSpPr>
          <p:cNvPr id="6" name="Espaço Reservado para Rodapé 5"/>
          <p:cNvSpPr>
            <a:spLocks noGrp="1"/>
          </p:cNvSpPr>
          <p:nvPr>
            <p:ph type="ftr" sz="quarter" idx="11"/>
          </p:nvPr>
        </p:nvSpPr>
        <p:spPr/>
        <p:txBody>
          <a:bodyPr/>
          <a:lstStyle/>
          <a:p>
            <a:pPr>
              <a:defRPr/>
            </a:pPr>
            <a:endParaRPr lang="en-US"/>
          </a:p>
        </p:txBody>
      </p:sp>
      <p:sp>
        <p:nvSpPr>
          <p:cNvPr id="7" name="Espaço Reservado para Número de Slide 6"/>
          <p:cNvSpPr>
            <a:spLocks noGrp="1"/>
          </p:cNvSpPr>
          <p:nvPr>
            <p:ph type="sldNum" sz="quarter" idx="12"/>
          </p:nvPr>
        </p:nvSpPr>
        <p:spPr/>
        <p:txBody>
          <a:bodyPr/>
          <a:lstStyle/>
          <a:p>
            <a:pPr>
              <a:defRPr/>
            </a:pPr>
            <a:fld id="{2C564D63-F6A1-4222-976B-E91C0F83361F}" type="slidenum">
              <a:rPr lang="en-US" smtClean="0"/>
              <a:pPr>
                <a:defRPr/>
              </a:pPr>
              <a:t>‹nº›</a:t>
            </a:fld>
            <a:endParaRPr lang="en-US"/>
          </a:p>
        </p:txBody>
      </p:sp>
    </p:spTree>
  </p:cSld>
  <p:clrMapOvr>
    <a:masterClrMapping/>
  </p:clrMapOvr>
  <p:transition spd="med">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tângulo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tângulo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tângulo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tângulo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tângulo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etângulo de cantos arredondados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etângulo de cantos arredondados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tângulo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tângulo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tângulo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tângulo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tângulo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tângulo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spaço Reservado para Título 21"/>
          <p:cNvSpPr>
            <a:spLocks noGrp="1"/>
          </p:cNvSpPr>
          <p:nvPr>
            <p:ph type="title"/>
          </p:nvPr>
        </p:nvSpPr>
        <p:spPr>
          <a:xfrm>
            <a:off x="457200" y="1143000"/>
            <a:ext cx="8229600" cy="1066800"/>
          </a:xfrm>
          <a:prstGeom prst="rect">
            <a:avLst/>
          </a:prstGeom>
        </p:spPr>
        <p:txBody>
          <a:bodyPr vert="horz" anchor="ctr">
            <a:normAutofit/>
          </a:bodyPr>
          <a:lstStyle/>
          <a:p>
            <a:r>
              <a:rPr kumimoji="0" lang="pt-BR" smtClean="0"/>
              <a:t>Clique para editar o título mestre</a:t>
            </a:r>
            <a:endParaRPr kumimoji="0" lang="en-US"/>
          </a:p>
        </p:txBody>
      </p:sp>
      <p:sp>
        <p:nvSpPr>
          <p:cNvPr id="13" name="Espaço Reservado para Texto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Espaço Reservado para Data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endParaRPr lang="en-US"/>
          </a:p>
        </p:txBody>
      </p:sp>
      <p:sp>
        <p:nvSpPr>
          <p:cNvPr id="3" name="Espaço Reservado para Rodapé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Espaço Reservado para Número de Slide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580BD15E-776D-4933-AA0B-8E0E0D7E251A}" type="slidenum">
              <a:rPr lang="en-US" smtClean="0"/>
              <a:pPr>
                <a:defRPr/>
              </a:pPr>
              <a:t>‹nº›</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ransition spd="med">
    <p:wipe dir="d"/>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52400" y="1828800"/>
            <a:ext cx="4267200" cy="1470025"/>
          </a:xfrm>
          <a:effectLst>
            <a:outerShdw dist="35921" dir="2700000" algn="ctr" rotWithShape="0">
              <a:schemeClr val="tx1"/>
            </a:outerShdw>
          </a:effectLst>
        </p:spPr>
        <p:txBody>
          <a:bodyPr>
            <a:noAutofit/>
          </a:bodyPr>
          <a:lstStyle/>
          <a:p>
            <a:pPr algn="r" eaLnBrk="1" hangingPunct="1"/>
            <a:r>
              <a:rPr lang="en-US" sz="7200" dirty="0" smtClean="0">
                <a:solidFill>
                  <a:schemeClr val="bg1"/>
                </a:solidFill>
                <a:latin typeface="Bremen Bd BT" pitchFamily="82" charset="0"/>
              </a:rPr>
              <a:t>José Engling</a:t>
            </a:r>
          </a:p>
        </p:txBody>
      </p:sp>
      <p:sp>
        <p:nvSpPr>
          <p:cNvPr id="5124" name="Text Box 6"/>
          <p:cNvSpPr txBox="1">
            <a:spLocks noChangeArrowheads="1"/>
          </p:cNvSpPr>
          <p:nvPr/>
        </p:nvSpPr>
        <p:spPr bwMode="auto">
          <a:xfrm>
            <a:off x="304800" y="6248400"/>
            <a:ext cx="35814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1400" dirty="0" smtClean="0">
                <a:solidFill>
                  <a:schemeClr val="tx2"/>
                </a:solidFill>
              </a:rPr>
              <a:t>P. Jonathan Niehaus, 2003</a:t>
            </a:r>
          </a:p>
        </p:txBody>
      </p:sp>
      <p:sp>
        <p:nvSpPr>
          <p:cNvPr id="4" name="Retângulo 3"/>
          <p:cNvSpPr/>
          <p:nvPr/>
        </p:nvSpPr>
        <p:spPr>
          <a:xfrm>
            <a:off x="1295400" y="3989010"/>
            <a:ext cx="3048000" cy="1938992"/>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a:r>
              <a:rPr lang="pt-BR" sz="6000" b="1" cap="none" spc="0" dirty="0" smtClean="0">
                <a:ln w="11430"/>
                <a:gradFill flip="none" rotWithShape="1">
                  <a:gsLst>
                    <a:gs pos="0">
                      <a:srgbClr val="FF0000"/>
                    </a:gs>
                    <a:gs pos="33000">
                      <a:srgbClr val="CC0000"/>
                    </a:gs>
                    <a:gs pos="53000">
                      <a:schemeClr val="accent3">
                        <a:lumMod val="75000"/>
                      </a:schemeClr>
                    </a:gs>
                    <a:gs pos="69000">
                      <a:schemeClr val="accent6">
                        <a:tint val="93000"/>
                        <a:satMod val="120000"/>
                      </a:schemeClr>
                    </a:gs>
                    <a:gs pos="100000">
                      <a:srgbClr val="FFFF00">
                        <a:lumMod val="27000"/>
                      </a:srgbClr>
                    </a:gs>
                  </a:gsLst>
                  <a:lin ang="16800000" scaled="0"/>
                  <a:tileRect/>
                </a:gradFill>
                <a:effectLst>
                  <a:outerShdw blurRad="80000" dist="40000" dir="5040000" algn="tl">
                    <a:srgbClr val="000000">
                      <a:alpha val="30000"/>
                    </a:srgbClr>
                  </a:outerShdw>
                </a:effectLst>
                <a:latin typeface="Viner Hand ITC" pitchFamily="66" charset="0"/>
              </a:rPr>
              <a:t>Chama </a:t>
            </a:r>
          </a:p>
          <a:p>
            <a:pPr algn="r"/>
            <a:r>
              <a:rPr lang="pt-BR" sz="6000" b="1" cap="none" spc="0" dirty="0" smtClean="0">
                <a:ln w="11430"/>
                <a:gradFill flip="none" rotWithShape="1">
                  <a:gsLst>
                    <a:gs pos="0">
                      <a:srgbClr val="FF0000"/>
                    </a:gs>
                    <a:gs pos="33000">
                      <a:srgbClr val="CC0000"/>
                    </a:gs>
                    <a:gs pos="53000">
                      <a:schemeClr val="accent3">
                        <a:lumMod val="75000"/>
                      </a:schemeClr>
                    </a:gs>
                    <a:gs pos="69000">
                      <a:schemeClr val="accent6">
                        <a:tint val="93000"/>
                        <a:satMod val="120000"/>
                      </a:schemeClr>
                    </a:gs>
                    <a:gs pos="100000">
                      <a:srgbClr val="FFFF00">
                        <a:lumMod val="27000"/>
                      </a:srgbClr>
                    </a:gs>
                  </a:gsLst>
                  <a:lin ang="16800000" scaled="0"/>
                  <a:tileRect/>
                </a:gradFill>
                <a:effectLst>
                  <a:outerShdw blurRad="80000" dist="40000" dir="5040000" algn="tl">
                    <a:srgbClr val="000000">
                      <a:alpha val="30000"/>
                    </a:srgbClr>
                  </a:outerShdw>
                </a:effectLst>
                <a:latin typeface="Viner Hand ITC" pitchFamily="66" charset="0"/>
              </a:rPr>
              <a:t>Viva</a:t>
            </a:r>
            <a:endParaRPr lang="pt-BR" sz="6000" b="1" cap="none" spc="0" dirty="0">
              <a:ln w="11430"/>
              <a:gradFill flip="none" rotWithShape="1">
                <a:gsLst>
                  <a:gs pos="0">
                    <a:srgbClr val="FF0000"/>
                  </a:gs>
                  <a:gs pos="33000">
                    <a:srgbClr val="CC0000"/>
                  </a:gs>
                  <a:gs pos="53000">
                    <a:schemeClr val="accent3">
                      <a:lumMod val="75000"/>
                    </a:schemeClr>
                  </a:gs>
                  <a:gs pos="69000">
                    <a:schemeClr val="accent6">
                      <a:tint val="93000"/>
                      <a:satMod val="120000"/>
                    </a:schemeClr>
                  </a:gs>
                  <a:gs pos="100000">
                    <a:srgbClr val="FFFF00">
                      <a:lumMod val="27000"/>
                    </a:srgbClr>
                  </a:gs>
                </a:gsLst>
                <a:lin ang="16800000" scaled="0"/>
                <a:tileRect/>
              </a:gradFill>
              <a:effectLst>
                <a:outerShdw blurRad="80000" dist="40000" dir="5040000" algn="tl">
                  <a:srgbClr val="000000">
                    <a:alpha val="30000"/>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0"/>
            <a:ext cx="49053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48200" y="274638"/>
            <a:ext cx="4038600" cy="1143000"/>
          </a:xfrm>
        </p:spPr>
        <p:txBody>
          <a:bodyPr/>
          <a:lstStyle/>
          <a:p>
            <a:pPr eaLnBrk="1" hangingPunct="1"/>
            <a:r>
              <a:rPr lang="pt-BR" smtClean="0"/>
              <a:t>Schoenstatt</a:t>
            </a:r>
          </a:p>
        </p:txBody>
      </p:sp>
      <p:pic>
        <p:nvPicPr>
          <p:cNvPr id="15363" name="Picture 5" descr="C:\DOCUME~1\BJD\LOCALS~1\Temp\auto0.bmp"/>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457200" y="609600"/>
            <a:ext cx="3930650" cy="5791200"/>
          </a:xfrm>
          <a:noFill/>
        </p:spPr>
      </p:pic>
      <p:sp>
        <p:nvSpPr>
          <p:cNvPr id="15364" name="Rectangle 4"/>
          <p:cNvSpPr>
            <a:spLocks noGrp="1" noChangeArrowheads="1"/>
          </p:cNvSpPr>
          <p:nvPr>
            <p:ph type="body" sz="half" idx="2"/>
          </p:nvPr>
        </p:nvSpPr>
        <p:spPr>
          <a:xfrm>
            <a:off x="4648200" y="1447800"/>
            <a:ext cx="3810000" cy="4602163"/>
          </a:xfrm>
        </p:spPr>
        <p:txBody>
          <a:bodyPr>
            <a:normAutofit/>
          </a:bodyPr>
          <a:lstStyle/>
          <a:p>
            <a:pPr eaLnBrk="1" hangingPunct="1">
              <a:buFontTx/>
              <a:buNone/>
            </a:pPr>
            <a:r>
              <a:rPr lang="pt-BR" sz="2800" dirty="0" smtClean="0">
                <a:solidFill>
                  <a:schemeClr val="tx1"/>
                </a:solidFill>
              </a:rPr>
              <a:t>Setembro, 1912: José Engling  viajou 1300 km para o oeste da Alemanha para começar os estudos no local chamado SCHOENSTATT.</a:t>
            </a:r>
          </a:p>
          <a:p>
            <a:pPr eaLnBrk="1" hangingPunct="1">
              <a:buFontTx/>
              <a:buNone/>
            </a:pPr>
            <a:r>
              <a:rPr lang="pt-BR" sz="2800" dirty="0" smtClean="0">
                <a:solidFill>
                  <a:schemeClr val="tx1"/>
                </a:solidFill>
              </a:rPr>
              <a:t>Era um seminário.</a:t>
            </a:r>
          </a:p>
          <a:p>
            <a:pPr eaLnBrk="1" hangingPunct="1">
              <a:buFontTx/>
              <a:buNone/>
            </a:pPr>
            <a:r>
              <a:rPr lang="pt-BR" sz="2800" dirty="0" smtClean="0">
                <a:solidFill>
                  <a:schemeClr val="tx1"/>
                </a:solidFill>
              </a:rPr>
              <a:t>Ele queria ser padre e missionário.</a:t>
            </a:r>
          </a:p>
        </p:txBody>
      </p:sp>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05"/>
          <p:cNvPicPr>
            <a:picLocks noChangeAspect="1" noChangeArrowheads="1"/>
          </p:cNvPicPr>
          <p:nvPr/>
        </p:nvPicPr>
        <p:blipFill>
          <a:blip r:embed="rId2">
            <a:extLst>
              <a:ext uri="{28A0092B-C50C-407E-A947-70E740481C1C}">
                <a14:useLocalDpi xmlns:a14="http://schemas.microsoft.com/office/drawing/2010/main" val="0"/>
              </a:ext>
            </a:extLst>
          </a:blip>
          <a:srcRect l="737"/>
          <a:stretch>
            <a:fillRect/>
          </a:stretch>
        </p:blipFill>
        <p:spPr bwMode="auto">
          <a:xfrm>
            <a:off x="990600" y="685800"/>
            <a:ext cx="7162800" cy="477202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7"/>
          <p:cNvSpPr txBox="1">
            <a:spLocks noChangeArrowheads="1"/>
          </p:cNvSpPr>
          <p:nvPr/>
        </p:nvSpPr>
        <p:spPr bwMode="auto">
          <a:xfrm>
            <a:off x="533400" y="5553075"/>
            <a:ext cx="80772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dirty="0" smtClean="0">
                <a:latin typeface="+mn-lt"/>
              </a:rPr>
              <a:t>Schoenstatt, Alemanha. A escola na ribanceira é onde José estudou. </a:t>
            </a:r>
          </a:p>
          <a:p>
            <a:pPr algn="ctr" eaLnBrk="1" hangingPunct="1"/>
            <a:r>
              <a:rPr lang="pt-BR" dirty="0" smtClean="0">
                <a:latin typeface="+mn-lt"/>
              </a:rPr>
              <a:t>A pequena capela (canto à esquerda) se tornou seu lugar favorito: </a:t>
            </a:r>
          </a:p>
          <a:p>
            <a:pPr algn="ctr" eaLnBrk="1" hangingPunct="1"/>
            <a:r>
              <a:rPr lang="pt-BR" dirty="0" smtClean="0">
                <a:latin typeface="+mn-lt"/>
              </a:rPr>
              <a:t>o Santuário da MTA.</a:t>
            </a:r>
            <a:endParaRPr lang="pt-BR" dirty="0">
              <a:latin typeface="+mn-lt"/>
            </a:endParaRPr>
          </a:p>
        </p:txBody>
      </p:sp>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6"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3400" y="701778"/>
            <a:ext cx="4648200" cy="5775221"/>
          </a:xfrm>
          <a:noFill/>
        </p:spPr>
      </p:pic>
      <p:sp>
        <p:nvSpPr>
          <p:cNvPr id="17411" name="Rectangle 4"/>
          <p:cNvSpPr>
            <a:spLocks noGrp="1" noChangeArrowheads="1"/>
          </p:cNvSpPr>
          <p:nvPr>
            <p:ph type="body" sz="half" idx="2"/>
          </p:nvPr>
        </p:nvSpPr>
        <p:spPr>
          <a:xfrm>
            <a:off x="5334000" y="1600200"/>
            <a:ext cx="3124200" cy="3352800"/>
          </a:xfrm>
        </p:spPr>
        <p:txBody>
          <a:bodyPr/>
          <a:lstStyle/>
          <a:p>
            <a:pPr algn="ctr" eaLnBrk="1" hangingPunct="1">
              <a:buFontTx/>
              <a:buNone/>
            </a:pPr>
            <a:r>
              <a:rPr lang="pt-BR" sz="2800" dirty="0" smtClean="0"/>
              <a:t>Fotos da </a:t>
            </a:r>
          </a:p>
          <a:p>
            <a:pPr algn="ctr" eaLnBrk="1" hangingPunct="1">
              <a:buFontTx/>
              <a:buNone/>
            </a:pPr>
            <a:r>
              <a:rPr lang="pt-BR" sz="2800" dirty="0" smtClean="0"/>
              <a:t>escola:</a:t>
            </a:r>
          </a:p>
          <a:p>
            <a:pPr algn="ctr" eaLnBrk="1" hangingPunct="1">
              <a:buFontTx/>
              <a:buNone/>
            </a:pPr>
            <a:endParaRPr lang="pt-BR" sz="2800" dirty="0" smtClean="0"/>
          </a:p>
          <a:p>
            <a:pPr algn="ctr" eaLnBrk="1" hangingPunct="1">
              <a:buFontTx/>
              <a:buNone/>
            </a:pPr>
            <a:r>
              <a:rPr lang="pt-BR" sz="2000" dirty="0" smtClean="0"/>
              <a:t>Sala de jantar,</a:t>
            </a:r>
          </a:p>
          <a:p>
            <a:pPr algn="ctr" eaLnBrk="1" hangingPunct="1">
              <a:buFontTx/>
              <a:buNone/>
            </a:pPr>
            <a:r>
              <a:rPr lang="pt-BR" sz="2000" dirty="0" smtClean="0"/>
              <a:t>Sala de aula,</a:t>
            </a:r>
          </a:p>
          <a:p>
            <a:pPr algn="ctr" eaLnBrk="1" hangingPunct="1">
              <a:buFontTx/>
              <a:buNone/>
            </a:pPr>
            <a:r>
              <a:rPr lang="pt-BR" sz="2000" dirty="0" smtClean="0"/>
              <a:t>Ginásio,</a:t>
            </a:r>
          </a:p>
          <a:p>
            <a:pPr algn="ctr" eaLnBrk="1" hangingPunct="1">
              <a:buFontTx/>
              <a:buNone/>
            </a:pPr>
            <a:r>
              <a:rPr lang="pt-BR" sz="2000" dirty="0" smtClean="0"/>
              <a:t>Banheiros.</a:t>
            </a: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1\BJD\LOCALS~1\Temp\auto0.bmp"/>
          <p:cNvPicPr>
            <a:picLocks noChangeAspect="1" noChangeArrowheads="1"/>
          </p:cNvPicPr>
          <p:nvPr/>
        </p:nvPicPr>
        <p:blipFill rotWithShape="1">
          <a:blip r:embed="rId2">
            <a:extLst>
              <a:ext uri="{28A0092B-C50C-407E-A947-70E740481C1C}">
                <a14:useLocalDpi xmlns:a14="http://schemas.microsoft.com/office/drawing/2010/main" val="0"/>
              </a:ext>
            </a:extLst>
          </a:blip>
          <a:srcRect l="1751" t="3596" r="2748" b="3711"/>
          <a:stretch/>
        </p:blipFill>
        <p:spPr bwMode="auto">
          <a:xfrm>
            <a:off x="1626780" y="705293"/>
            <a:ext cx="5603359" cy="4476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Text Box 3"/>
          <p:cNvSpPr txBox="1">
            <a:spLocks noChangeArrowheads="1"/>
          </p:cNvSpPr>
          <p:nvPr/>
        </p:nvSpPr>
        <p:spPr bwMode="auto">
          <a:xfrm>
            <a:off x="517525" y="5294312"/>
            <a:ext cx="79406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A escola tinha muitos estudantes.</a:t>
            </a:r>
          </a:p>
          <a:p>
            <a:pPr algn="ctr" eaLnBrk="1" hangingPunct="1"/>
            <a:r>
              <a:rPr lang="pt-BR" sz="2000" dirty="0" smtClean="0">
                <a:latin typeface="+mn-lt"/>
              </a:rPr>
              <a:t>No início José teve dificuldades por seu sotaque e tamanho. </a:t>
            </a:r>
          </a:p>
          <a:p>
            <a:pPr algn="ctr" eaLnBrk="1" hangingPunct="1"/>
            <a:r>
              <a:rPr lang="pt-BR" sz="2000" dirty="0" smtClean="0">
                <a:latin typeface="+mn-lt"/>
              </a:rPr>
              <a:t>Os outros jovens zombavam dele. Mas logo começaram a gostar dele.</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962025" y="457200"/>
            <a:ext cx="3449638" cy="593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9" name="Text Box 3"/>
          <p:cNvSpPr txBox="1">
            <a:spLocks noChangeArrowheads="1"/>
          </p:cNvSpPr>
          <p:nvPr/>
        </p:nvSpPr>
        <p:spPr bwMode="auto">
          <a:xfrm>
            <a:off x="4800600" y="838200"/>
            <a:ext cx="36615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800" dirty="0" smtClean="0">
                <a:latin typeface="+mj-lt"/>
              </a:rPr>
              <a:t>Boletim, Julho de 1916</a:t>
            </a:r>
            <a:endParaRPr lang="pt-BR" sz="2800" dirty="0">
              <a:latin typeface="+mj-lt"/>
            </a:endParaRPr>
          </a:p>
        </p:txBody>
      </p:sp>
      <p:sp>
        <p:nvSpPr>
          <p:cNvPr id="19460" name="Text Box 4"/>
          <p:cNvSpPr txBox="1">
            <a:spLocks noChangeArrowheads="1"/>
          </p:cNvSpPr>
          <p:nvPr/>
        </p:nvSpPr>
        <p:spPr bwMode="auto">
          <a:xfrm>
            <a:off x="5572125" y="2004952"/>
            <a:ext cx="143981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Religião 	</a:t>
            </a:r>
          </a:p>
          <a:p>
            <a:pPr eaLnBrk="1" hangingPunct="1"/>
            <a:r>
              <a:rPr lang="pt-BR" sz="2000" dirty="0" smtClean="0">
                <a:latin typeface="+mn-lt"/>
              </a:rPr>
              <a:t>Alemão	</a:t>
            </a:r>
          </a:p>
          <a:p>
            <a:pPr eaLnBrk="1" hangingPunct="1"/>
            <a:r>
              <a:rPr lang="pt-BR" sz="2000" dirty="0" smtClean="0">
                <a:latin typeface="+mn-lt"/>
              </a:rPr>
              <a:t>Latim	</a:t>
            </a:r>
          </a:p>
          <a:p>
            <a:pPr eaLnBrk="1" hangingPunct="1"/>
            <a:r>
              <a:rPr lang="pt-BR" sz="2000" dirty="0" smtClean="0">
                <a:latin typeface="+mn-lt"/>
              </a:rPr>
              <a:t>Grego	</a:t>
            </a:r>
          </a:p>
          <a:p>
            <a:pPr eaLnBrk="1" hangingPunct="1"/>
            <a:r>
              <a:rPr lang="pt-BR" sz="2000" dirty="0" smtClean="0">
                <a:latin typeface="+mn-lt"/>
              </a:rPr>
              <a:t>Frances	</a:t>
            </a:r>
          </a:p>
          <a:p>
            <a:pPr eaLnBrk="1" hangingPunct="1"/>
            <a:r>
              <a:rPr lang="pt-BR" sz="2000" dirty="0" smtClean="0">
                <a:latin typeface="+mn-lt"/>
              </a:rPr>
              <a:t>Matemática</a:t>
            </a:r>
          </a:p>
          <a:p>
            <a:pPr eaLnBrk="1" hangingPunct="1"/>
            <a:r>
              <a:rPr lang="pt-BR" sz="2000" dirty="0" smtClean="0">
                <a:latin typeface="+mn-lt"/>
              </a:rPr>
              <a:t>História</a:t>
            </a:r>
          </a:p>
          <a:p>
            <a:pPr eaLnBrk="1" hangingPunct="1"/>
            <a:r>
              <a:rPr lang="pt-BR" sz="2000" dirty="0" smtClean="0">
                <a:latin typeface="+mn-lt"/>
              </a:rPr>
              <a:t>Geografia </a:t>
            </a:r>
            <a:endParaRPr lang="pt-BR" sz="2000" dirty="0">
              <a:latin typeface="+mn-lt"/>
            </a:endParaRPr>
          </a:p>
          <a:p>
            <a:pPr eaLnBrk="1" hangingPunct="1"/>
            <a:r>
              <a:rPr lang="pt-BR" sz="2000" dirty="0" smtClean="0">
                <a:latin typeface="+mn-lt"/>
              </a:rPr>
              <a:t>Ciências 	</a:t>
            </a:r>
            <a:endParaRPr lang="pt-BR" sz="2000" dirty="0">
              <a:latin typeface="+mn-lt"/>
            </a:endParaRPr>
          </a:p>
        </p:txBody>
      </p:sp>
      <p:sp>
        <p:nvSpPr>
          <p:cNvPr id="5" name="Text Box 4"/>
          <p:cNvSpPr txBox="1">
            <a:spLocks noChangeArrowheads="1"/>
          </p:cNvSpPr>
          <p:nvPr/>
        </p:nvSpPr>
        <p:spPr bwMode="auto">
          <a:xfrm>
            <a:off x="7210426" y="1981200"/>
            <a:ext cx="533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A</a:t>
            </a:r>
          </a:p>
          <a:p>
            <a:pPr eaLnBrk="1" hangingPunct="1"/>
            <a:r>
              <a:rPr lang="pt-BR" sz="2000" dirty="0" smtClean="0">
                <a:latin typeface="+mn-lt"/>
              </a:rPr>
              <a:t>B</a:t>
            </a:r>
          </a:p>
          <a:p>
            <a:pPr eaLnBrk="1" hangingPunct="1"/>
            <a:r>
              <a:rPr lang="pt-BR" sz="2000" dirty="0" smtClean="0">
                <a:latin typeface="+mn-lt"/>
              </a:rPr>
              <a:t>B</a:t>
            </a:r>
          </a:p>
          <a:p>
            <a:pPr eaLnBrk="1" hangingPunct="1"/>
            <a:r>
              <a:rPr lang="pt-BR" sz="2000" dirty="0" smtClean="0">
                <a:latin typeface="+mn-lt"/>
              </a:rPr>
              <a:t>B-</a:t>
            </a:r>
          </a:p>
          <a:p>
            <a:pPr eaLnBrk="1" hangingPunct="1"/>
            <a:r>
              <a:rPr lang="pt-BR" sz="2000" dirty="0" smtClean="0">
                <a:latin typeface="+mn-lt"/>
              </a:rPr>
              <a:t>B-</a:t>
            </a:r>
          </a:p>
          <a:p>
            <a:pPr eaLnBrk="1" hangingPunct="1"/>
            <a:r>
              <a:rPr lang="pt-BR" sz="2000" dirty="0" smtClean="0">
                <a:latin typeface="+mn-lt"/>
              </a:rPr>
              <a:t>B-</a:t>
            </a:r>
          </a:p>
          <a:p>
            <a:pPr eaLnBrk="1" hangingPunct="1"/>
            <a:r>
              <a:rPr lang="pt-BR" sz="2000" dirty="0" smtClean="0">
                <a:latin typeface="+mn-lt"/>
              </a:rPr>
              <a:t>B</a:t>
            </a:r>
          </a:p>
          <a:p>
            <a:pPr eaLnBrk="1" hangingPunct="1"/>
            <a:r>
              <a:rPr lang="pt-BR" sz="2000" dirty="0" smtClean="0">
                <a:latin typeface="+mn-lt"/>
              </a:rPr>
              <a:t>A-</a:t>
            </a:r>
          </a:p>
          <a:p>
            <a:pPr eaLnBrk="1" hangingPunct="1"/>
            <a:r>
              <a:rPr lang="pt-BR" sz="2000" dirty="0" smtClean="0">
                <a:latin typeface="+mn-lt"/>
              </a:rPr>
              <a:t>B</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1\BJD\LOCALS~1\Temp\auto0.bmp"/>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143000" y="704850"/>
            <a:ext cx="678180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Text Box 4"/>
          <p:cNvSpPr txBox="1">
            <a:spLocks noChangeArrowheads="1"/>
          </p:cNvSpPr>
          <p:nvPr/>
        </p:nvSpPr>
        <p:spPr bwMode="auto">
          <a:xfrm>
            <a:off x="1806120" y="5181600"/>
            <a:ext cx="537300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Pe. Kentenich e José Engling.  </a:t>
            </a:r>
          </a:p>
          <a:p>
            <a:pPr algn="ctr" eaLnBrk="1" hangingPunct="1"/>
            <a:r>
              <a:rPr lang="pt-BR" sz="2000" dirty="0" smtClean="0">
                <a:latin typeface="+mn-lt"/>
              </a:rPr>
              <a:t>Pe. Kentenich se tornou Diretor Espiritual de José,</a:t>
            </a:r>
          </a:p>
          <a:p>
            <a:pPr algn="ctr" eaLnBrk="1" hangingPunct="1"/>
            <a:r>
              <a:rPr lang="pt-BR" sz="2000" dirty="0" smtClean="0">
                <a:latin typeface="+mn-lt"/>
              </a:rPr>
              <a:t>causando grande impacto em sua vida.</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DOCUME~1\BJD\LOCALS~1\Temp\auto0.bmp"/>
          <p:cNvPicPr>
            <a:picLocks noChangeAspect="1" noChangeArrowheads="1"/>
          </p:cNvPicPr>
          <p:nvPr/>
        </p:nvPicPr>
        <p:blipFill rotWithShape="1">
          <a:blip r:embed="rId2">
            <a:extLst>
              <a:ext uri="{28A0092B-C50C-407E-A947-70E740481C1C}">
                <a14:useLocalDpi xmlns:a14="http://schemas.microsoft.com/office/drawing/2010/main" val="0"/>
              </a:ext>
            </a:extLst>
          </a:blip>
          <a:srcRect l="1031" t="5737" r="1602"/>
          <a:stretch/>
        </p:blipFill>
        <p:spPr bwMode="auto">
          <a:xfrm>
            <a:off x="494414" y="762000"/>
            <a:ext cx="6896986" cy="430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3"/>
          <p:cNvSpPr txBox="1">
            <a:spLocks noChangeArrowheads="1"/>
          </p:cNvSpPr>
          <p:nvPr/>
        </p:nvSpPr>
        <p:spPr bwMode="auto">
          <a:xfrm>
            <a:off x="609600" y="5232737"/>
            <a:ext cx="8001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José Engling (sentado, quarto da esquerda) entrou na Congregação Mariana e foi um dos líderes.  Ele foi fundamental na fundação dessa comunidade Mariana, que foi o início do Movimento de Schoenstatt.</a:t>
            </a:r>
            <a:endParaRPr lang="pt-BR" sz="2000" dirty="0">
              <a:latin typeface="+mn-lt"/>
            </a:endParaRPr>
          </a:p>
        </p:txBody>
      </p:sp>
      <p:pic>
        <p:nvPicPr>
          <p:cNvPr id="21508" name="Picture 4"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l="28014" t="63405" r="63388" b="11601"/>
          <a:stretch>
            <a:fillRect/>
          </a:stretch>
        </p:blipFill>
        <p:spPr bwMode="auto">
          <a:xfrm>
            <a:off x="7239000" y="839788"/>
            <a:ext cx="1381125" cy="2589212"/>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026"/>
          <p:cNvSpPr>
            <a:spLocks noGrp="1" noChangeArrowheads="1"/>
          </p:cNvSpPr>
          <p:nvPr>
            <p:ph type="title"/>
          </p:nvPr>
        </p:nvSpPr>
        <p:spPr>
          <a:xfrm>
            <a:off x="4714875" y="533400"/>
            <a:ext cx="3886200" cy="1477963"/>
          </a:xfrm>
        </p:spPr>
        <p:txBody>
          <a:bodyPr/>
          <a:lstStyle/>
          <a:p>
            <a:pPr eaLnBrk="1" hangingPunct="1"/>
            <a:r>
              <a:rPr lang="pt-BR" dirty="0" smtClean="0"/>
              <a:t>Santuário de</a:t>
            </a:r>
            <a:br>
              <a:rPr lang="pt-BR" dirty="0" smtClean="0"/>
            </a:br>
            <a:r>
              <a:rPr lang="pt-BR" dirty="0" smtClean="0"/>
              <a:t>Schoenstatt</a:t>
            </a:r>
          </a:p>
        </p:txBody>
      </p:sp>
      <p:pic>
        <p:nvPicPr>
          <p:cNvPr id="22531" name="Picture 1030" descr="C:\DOCUME~1\BJD\LOCALS~1\Temp\auto0.bmp"/>
          <p:cNvPicPr>
            <a:picLocks noGrp="1" noChangeAspect="1" noChangeArrowheads="1"/>
          </p:cNvPicPr>
          <p:nvPr>
            <p:ph type="clipArt" sz="half" idx="1"/>
          </p:nvPr>
        </p:nvPicPr>
        <p:blipFill rotWithShape="1">
          <a:blip r:embed="rId2">
            <a:extLst>
              <a:ext uri="{28A0092B-C50C-407E-A947-70E740481C1C}">
                <a14:useLocalDpi xmlns:a14="http://schemas.microsoft.com/office/drawing/2010/main" val="0"/>
              </a:ext>
            </a:extLst>
          </a:blip>
          <a:srcRect l="1036" t="1219" r="1550" b="1795"/>
          <a:stretch/>
        </p:blipFill>
        <p:spPr>
          <a:xfrm>
            <a:off x="574159" y="574158"/>
            <a:ext cx="3838354" cy="5645889"/>
          </a:xfrm>
          <a:noFill/>
        </p:spPr>
      </p:pic>
      <p:sp>
        <p:nvSpPr>
          <p:cNvPr id="19459" name="Rectangle 1028"/>
          <p:cNvSpPr>
            <a:spLocks noGrp="1" noChangeArrowheads="1"/>
          </p:cNvSpPr>
          <p:nvPr>
            <p:ph type="body" sz="half" idx="2"/>
          </p:nvPr>
        </p:nvSpPr>
        <p:spPr>
          <a:xfrm>
            <a:off x="4410075" y="2133600"/>
            <a:ext cx="4343400" cy="3810000"/>
          </a:xfrm>
        </p:spPr>
        <p:txBody>
          <a:bodyPr rtlCol="0">
            <a:normAutofit/>
          </a:bodyPr>
          <a:lstStyle/>
          <a:p>
            <a:pPr indent="-274320" eaLnBrk="1" fontAlgn="auto" hangingPunct="1">
              <a:spcAft>
                <a:spcPts val="0"/>
              </a:spcAft>
              <a:buFontTx/>
              <a:buNone/>
              <a:defRPr/>
            </a:pPr>
            <a:r>
              <a:rPr lang="pt-BR" sz="2800" dirty="0" smtClean="0">
                <a:solidFill>
                  <a:schemeClr val="tx1"/>
                </a:solidFill>
              </a:rPr>
              <a:t>A Congregação Mariana tinha um lugar especial. Era o Santuário dedicado à Maria, a Mão Três Vezes Admirável – ou MTA. </a:t>
            </a:r>
          </a:p>
          <a:p>
            <a:pPr indent="-274320" eaLnBrk="1" fontAlgn="auto" hangingPunct="1">
              <a:spcAft>
                <a:spcPts val="0"/>
              </a:spcAft>
              <a:buFontTx/>
              <a:buNone/>
              <a:defRPr/>
            </a:pPr>
            <a:r>
              <a:rPr lang="pt-BR" sz="2800" dirty="0" smtClean="0">
                <a:solidFill>
                  <a:schemeClr val="tx1"/>
                </a:solidFill>
              </a:rPr>
              <a:t>José desenvolveu um amor profundo pelo Santuário.</a:t>
            </a:r>
          </a:p>
        </p:txBody>
      </p:sp>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descr="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22312"/>
            <a:ext cx="7086600" cy="476408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5"/>
          <p:cNvSpPr txBox="1">
            <a:spLocks noChangeArrowheads="1"/>
          </p:cNvSpPr>
          <p:nvPr/>
        </p:nvSpPr>
        <p:spPr bwMode="auto">
          <a:xfrm>
            <a:off x="533400" y="5562600"/>
            <a:ext cx="80724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No Santuário ele frequentemente rezava e oferecia suas tarefas do dia. Neste local seu coração foi inflamado por grandeza. </a:t>
            </a:r>
            <a:r>
              <a:rPr lang="pt-BR" dirty="0" smtClean="0">
                <a:latin typeface="+mn-lt"/>
              </a:rPr>
              <a:t>(Foto de 1916)</a:t>
            </a:r>
            <a:endParaRPr lang="pt-BR" dirty="0">
              <a:latin typeface="+mn-lt"/>
            </a:endParaRPr>
          </a:p>
        </p:txBody>
      </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724400" y="533400"/>
            <a:ext cx="3962400" cy="990600"/>
          </a:xfrm>
        </p:spPr>
        <p:txBody>
          <a:bodyPr/>
          <a:lstStyle/>
          <a:p>
            <a:pPr eaLnBrk="1" hangingPunct="1"/>
            <a:r>
              <a:rPr lang="pt-BR" sz="4800" dirty="0" smtClean="0"/>
              <a:t>MTA</a:t>
            </a:r>
          </a:p>
        </p:txBody>
      </p:sp>
      <p:sp>
        <p:nvSpPr>
          <p:cNvPr id="21508" name="Rectangle 4"/>
          <p:cNvSpPr>
            <a:spLocks noGrp="1" noChangeArrowheads="1"/>
          </p:cNvSpPr>
          <p:nvPr>
            <p:ph type="body" sz="half" idx="2"/>
          </p:nvPr>
        </p:nvSpPr>
        <p:spPr>
          <a:xfrm>
            <a:off x="4572000" y="1676400"/>
            <a:ext cx="4038600" cy="4297363"/>
          </a:xfrm>
        </p:spPr>
        <p:txBody>
          <a:bodyPr rtlCol="0">
            <a:normAutofit/>
          </a:bodyPr>
          <a:lstStyle/>
          <a:p>
            <a:pPr indent="-274320" eaLnBrk="1" fontAlgn="auto" hangingPunct="1">
              <a:lnSpc>
                <a:spcPct val="90000"/>
              </a:lnSpc>
              <a:spcAft>
                <a:spcPts val="0"/>
              </a:spcAft>
              <a:buFontTx/>
              <a:buNone/>
              <a:defRPr/>
            </a:pPr>
            <a:r>
              <a:rPr lang="pt-BR" dirty="0" smtClean="0">
                <a:solidFill>
                  <a:schemeClr val="tx1"/>
                </a:solidFill>
              </a:rPr>
              <a:t>No Santuário, José desenvolveu um afetuoso amor por Maria como a Mãe Três Vezes Admirável.</a:t>
            </a:r>
          </a:p>
          <a:p>
            <a:pPr indent="-274320" eaLnBrk="1" fontAlgn="auto" hangingPunct="1">
              <a:lnSpc>
                <a:spcPct val="90000"/>
              </a:lnSpc>
              <a:spcAft>
                <a:spcPts val="0"/>
              </a:spcAft>
              <a:buFontTx/>
              <a:buNone/>
              <a:defRPr/>
            </a:pPr>
            <a:r>
              <a:rPr lang="pt-BR" dirty="0" smtClean="0">
                <a:solidFill>
                  <a:schemeClr val="tx1"/>
                </a:solidFill>
              </a:rPr>
              <a:t>Ele aprendeu a trazer todas suas alegrias e dificuldades à Ela.</a:t>
            </a:r>
          </a:p>
          <a:p>
            <a:pPr indent="-274320" eaLnBrk="1" fontAlgn="auto" hangingPunct="1">
              <a:lnSpc>
                <a:spcPct val="90000"/>
              </a:lnSpc>
              <a:spcAft>
                <a:spcPts val="0"/>
              </a:spcAft>
              <a:buFontTx/>
              <a:buNone/>
              <a:defRPr/>
            </a:pPr>
            <a:r>
              <a:rPr lang="pt-BR" dirty="0" smtClean="0">
                <a:solidFill>
                  <a:schemeClr val="tx1"/>
                </a:solidFill>
              </a:rPr>
              <a:t>Ele fez tudo por amor à Ela.</a:t>
            </a:r>
          </a:p>
        </p:txBody>
      </p:sp>
      <p:pic>
        <p:nvPicPr>
          <p:cNvPr id="24581" name="Picture 5" descr="C:\Schoenstatt Clipart\MTA\MTA (Color) 1.bmp"/>
          <p:cNvPicPr>
            <a:picLocks noChangeAspect="1" noChangeArrowheads="1"/>
          </p:cNvPicPr>
          <p:nvPr/>
        </p:nvPicPr>
        <p:blipFill rotWithShape="1">
          <a:blip r:embed="rId2">
            <a:extLst>
              <a:ext uri="{28A0092B-C50C-407E-A947-70E740481C1C}">
                <a14:useLocalDpi xmlns:a14="http://schemas.microsoft.com/office/drawing/2010/main" val="0"/>
              </a:ext>
            </a:extLst>
          </a:blip>
          <a:srcRect r="2640" b="1530"/>
          <a:stretch/>
        </p:blipFill>
        <p:spPr bwMode="auto">
          <a:xfrm>
            <a:off x="542260" y="762000"/>
            <a:ext cx="4029740" cy="570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txBox="1">
            <a:spLocks noChangeArrowheads="1"/>
          </p:cNvSpPr>
          <p:nvPr/>
        </p:nvSpPr>
        <p:spPr bwMode="auto">
          <a:xfrm>
            <a:off x="4648200" y="914400"/>
            <a:ext cx="3505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3000" b="1" dirty="0" smtClean="0">
                <a:solidFill>
                  <a:schemeClr val="bg1"/>
                </a:solidFill>
                <a:latin typeface="+mj-lt"/>
              </a:rPr>
              <a:t>Esta é a história de José Engling – Chama Viva por Jesus e Maria.</a:t>
            </a:r>
            <a:endParaRPr lang="pt-BR" sz="3000" b="1" dirty="0">
              <a:solidFill>
                <a:schemeClr val="bg1"/>
              </a:solidFill>
              <a:latin typeface="+mj-lt"/>
            </a:endParaRPr>
          </a:p>
        </p:txBody>
      </p:sp>
      <p:sp>
        <p:nvSpPr>
          <p:cNvPr id="7171" name="Rectangle 3"/>
          <p:cNvSpPr txBox="1">
            <a:spLocks noChangeArrowheads="1"/>
          </p:cNvSpPr>
          <p:nvPr/>
        </p:nvSpPr>
        <p:spPr bwMode="auto">
          <a:xfrm>
            <a:off x="838200" y="4267200"/>
            <a:ext cx="42672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Clr>
                <a:schemeClr val="accent1"/>
              </a:buClr>
              <a:buSzPct val="76000"/>
              <a:buFont typeface="Wingdings 2" pitchFamily="18" charset="2"/>
              <a:buNone/>
            </a:pPr>
            <a:r>
              <a:rPr lang="pt-BR" sz="2000" b="1" i="1" dirty="0" smtClean="0">
                <a:solidFill>
                  <a:schemeClr val="bg2">
                    <a:lumMod val="50000"/>
                  </a:schemeClr>
                </a:solidFill>
                <a:latin typeface="+mn-lt"/>
              </a:rPr>
              <a:t>Ele nasceu no dia 5 de janeiro de 1898, no pequeno vilarejo de Prositten, Alemanha (nordeste da Polônia atualmente). </a:t>
            </a:r>
            <a:endParaRPr lang="pt-BR" sz="2000" b="1" i="1" dirty="0">
              <a:solidFill>
                <a:schemeClr val="bg2">
                  <a:lumMod val="50000"/>
                </a:schemeClr>
              </a:solidFill>
              <a:latin typeface="+mn-lt"/>
            </a:endParaRPr>
          </a:p>
        </p:txBody>
      </p:sp>
      <p:pic>
        <p:nvPicPr>
          <p:cNvPr id="7172" name="Picture 5" descr="R:\JUMAS FW\JUM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217646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876800" y="533400"/>
            <a:ext cx="3810000" cy="884238"/>
          </a:xfrm>
        </p:spPr>
        <p:txBody>
          <a:bodyPr/>
          <a:lstStyle/>
          <a:p>
            <a:pPr eaLnBrk="1" hangingPunct="1"/>
            <a:r>
              <a:rPr lang="pt-BR" dirty="0" smtClean="0"/>
              <a:t>Santidade</a:t>
            </a:r>
          </a:p>
        </p:txBody>
      </p:sp>
      <p:pic>
        <p:nvPicPr>
          <p:cNvPr id="25603" name="Picture 6"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06412" y="685800"/>
            <a:ext cx="4141788" cy="5791200"/>
          </a:xfrm>
          <a:noFill/>
        </p:spPr>
      </p:pic>
      <p:sp>
        <p:nvSpPr>
          <p:cNvPr id="25604" name="Rectangle 4"/>
          <p:cNvSpPr>
            <a:spLocks noGrp="1" noChangeArrowheads="1"/>
          </p:cNvSpPr>
          <p:nvPr>
            <p:ph type="body" sz="half" idx="2"/>
          </p:nvPr>
        </p:nvSpPr>
        <p:spPr>
          <a:xfrm>
            <a:off x="4800600" y="1524000"/>
            <a:ext cx="3810000" cy="4297363"/>
          </a:xfrm>
        </p:spPr>
        <p:txBody>
          <a:bodyPr/>
          <a:lstStyle/>
          <a:p>
            <a:pPr eaLnBrk="1" hangingPunct="1">
              <a:buFontTx/>
              <a:buNone/>
            </a:pPr>
            <a:r>
              <a:rPr lang="pt-BR" sz="2800" dirty="0" smtClean="0">
                <a:solidFill>
                  <a:schemeClr val="tx1"/>
                </a:solidFill>
              </a:rPr>
              <a:t>José também cresceu no anseio de se tornar um grande SANTO.</a:t>
            </a:r>
          </a:p>
          <a:p>
            <a:pPr eaLnBrk="1" hangingPunct="1">
              <a:buFontTx/>
              <a:buNone/>
            </a:pPr>
            <a:r>
              <a:rPr lang="pt-BR" sz="2800" dirty="0" smtClean="0">
                <a:solidFill>
                  <a:schemeClr val="tx1"/>
                </a:solidFill>
              </a:rPr>
              <a:t>Ele escreveu em seu caderno, em latim:</a:t>
            </a:r>
          </a:p>
          <a:p>
            <a:pPr eaLnBrk="1" hangingPunct="1">
              <a:buFontTx/>
              <a:buNone/>
            </a:pPr>
            <a:r>
              <a:rPr lang="pt-BR" sz="2800" b="1" i="1" dirty="0" smtClean="0"/>
              <a:t>“Quero ser tudo para todos.”</a:t>
            </a:r>
          </a:p>
        </p:txBody>
      </p:sp>
    </p:spTree>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pt-BR" dirty="0" smtClean="0"/>
              <a:t>"FLORES DE MAIO"</a:t>
            </a:r>
          </a:p>
        </p:txBody>
      </p:sp>
      <p:pic>
        <p:nvPicPr>
          <p:cNvPr id="26627" name="Picture 6" descr="C:\Schoenstatt Clipart\MTA\Ulmer (LB detail best).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866022" y="1600200"/>
            <a:ext cx="3220956"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Rectangle 4"/>
          <p:cNvSpPr>
            <a:spLocks noGrp="1" noChangeArrowheads="1"/>
          </p:cNvSpPr>
          <p:nvPr>
            <p:ph type="body" sz="half" idx="2"/>
          </p:nvPr>
        </p:nvSpPr>
        <p:spPr>
          <a:xfrm>
            <a:off x="4419600" y="1600200"/>
            <a:ext cx="4038600" cy="4525963"/>
          </a:xfrm>
        </p:spPr>
        <p:txBody>
          <a:bodyPr rtlCol="0">
            <a:normAutofit fontScale="92500"/>
          </a:bodyPr>
          <a:lstStyle/>
          <a:p>
            <a:pPr indent="-274320" eaLnBrk="1" fontAlgn="auto" hangingPunct="1">
              <a:spcAft>
                <a:spcPts val="0"/>
              </a:spcAft>
              <a:buFontTx/>
              <a:buNone/>
              <a:defRPr/>
            </a:pPr>
            <a:r>
              <a:rPr lang="pt-BR" sz="2800" dirty="0" smtClean="0">
                <a:solidFill>
                  <a:schemeClr val="tx1"/>
                </a:solidFill>
              </a:rPr>
              <a:t>Em maio de 1916, quando tinha 18 anos de idade, ele fez um esforço especial para mostrar o seu amor para a MTA. </a:t>
            </a:r>
          </a:p>
          <a:p>
            <a:pPr indent="-274320" eaLnBrk="1" fontAlgn="auto" hangingPunct="1">
              <a:spcAft>
                <a:spcPts val="0"/>
              </a:spcAft>
              <a:buFontTx/>
              <a:buNone/>
              <a:defRPr/>
            </a:pPr>
            <a:r>
              <a:rPr lang="pt-BR" sz="2800" dirty="0" smtClean="0">
                <a:solidFill>
                  <a:schemeClr val="tx1"/>
                </a:solidFill>
              </a:rPr>
              <a:t>Ele simbolizou seus esforços como flores dadas para mostrar o presente de toda a sua vida a Deus através de Maria.</a:t>
            </a:r>
            <a:endParaRPr lang="en-US" sz="2800" dirty="0" smtClean="0">
              <a:solidFill>
                <a:schemeClr val="tx1"/>
              </a:solidFill>
            </a:endParaRPr>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990600" y="973753"/>
            <a:ext cx="7162800" cy="4893647"/>
          </a:xfrm>
          <a:prstGeom prst="rect">
            <a:avLst/>
          </a:prstGeom>
          <a:solidFill>
            <a:schemeClr val="bg1"/>
          </a:solidFill>
        </p:spPr>
        <p:txBody>
          <a:bodyPr wrap="square" rtlCol="0">
            <a:spAutoFit/>
          </a:bodyPr>
          <a:lstStyle/>
          <a:p>
            <a:r>
              <a:rPr lang="pt-BR" sz="2400" dirty="0" smtClean="0"/>
              <a:t>	</a:t>
            </a:r>
            <a:r>
              <a:rPr lang="pt-BR" sz="3200" dirty="0" smtClean="0"/>
              <a:t>Ele demonstrou seu amor por Maria com incontáveis </a:t>
            </a:r>
            <a:r>
              <a:rPr lang="pt-BR" sz="3200" dirty="0" smtClean="0">
                <a:solidFill>
                  <a:srgbClr val="7030A0"/>
                </a:solidFill>
              </a:rPr>
              <a:t>Flores de Maio</a:t>
            </a:r>
            <a:r>
              <a:rPr lang="pt-BR" sz="3200" dirty="0" smtClean="0"/>
              <a:t>:</a:t>
            </a:r>
          </a:p>
          <a:p>
            <a:endParaRPr lang="pt-BR" sz="3200" dirty="0" smtClean="0"/>
          </a:p>
          <a:p>
            <a:pPr marL="742950" lvl="1" indent="-285750">
              <a:buFont typeface="Arial" charset="0"/>
              <a:buChar char="•"/>
            </a:pPr>
            <a:r>
              <a:rPr lang="pt-BR" sz="2400" b="1" dirty="0" smtClean="0">
                <a:solidFill>
                  <a:srgbClr val="FF0000"/>
                </a:solidFill>
              </a:rPr>
              <a:t>A Rosa </a:t>
            </a:r>
            <a:r>
              <a:rPr lang="pt-BR" sz="2400" b="1" dirty="0" smtClean="0"/>
              <a:t>do Amor</a:t>
            </a:r>
          </a:p>
          <a:p>
            <a:pPr marL="742950" lvl="1" indent="-285750">
              <a:buFont typeface="Arial" charset="0"/>
              <a:buChar char="•"/>
            </a:pPr>
            <a:endParaRPr lang="pt-BR" sz="2400" b="1" dirty="0" smtClean="0"/>
          </a:p>
          <a:p>
            <a:pPr marL="742950" lvl="1" indent="-285750">
              <a:buFont typeface="Arial" charset="0"/>
              <a:buChar char="•"/>
            </a:pPr>
            <a:r>
              <a:rPr lang="pt-BR" sz="2400" b="1" dirty="0" smtClean="0">
                <a:solidFill>
                  <a:srgbClr val="0070C0"/>
                </a:solidFill>
              </a:rPr>
              <a:t>O Não-Me-Esqueças </a:t>
            </a:r>
            <a:r>
              <a:rPr lang="pt-BR" sz="2400" b="1" dirty="0" smtClean="0"/>
              <a:t>do Serviço Fiel</a:t>
            </a:r>
          </a:p>
          <a:p>
            <a:pPr marL="742950" lvl="1" indent="-285750">
              <a:buFont typeface="Arial" charset="0"/>
              <a:buChar char="•"/>
            </a:pPr>
            <a:endParaRPr lang="pt-BR" sz="2400" b="1" dirty="0" smtClean="0"/>
          </a:p>
          <a:p>
            <a:pPr marL="742950" lvl="1" indent="-285750">
              <a:buFont typeface="Arial" charset="0"/>
              <a:buChar char="•"/>
            </a:pPr>
            <a:r>
              <a:rPr lang="pt-BR" sz="2400" b="1" dirty="0" smtClean="0">
                <a:solidFill>
                  <a:srgbClr val="7030A0"/>
                </a:solidFill>
              </a:rPr>
              <a:t>A Violeta </a:t>
            </a:r>
            <a:r>
              <a:rPr lang="pt-BR" sz="2400" b="1" dirty="0" smtClean="0"/>
              <a:t>da Humildade e Modéstia </a:t>
            </a:r>
          </a:p>
          <a:p>
            <a:pPr marL="742950" lvl="1" indent="-285750">
              <a:buFont typeface="Arial" charset="0"/>
              <a:buChar char="•"/>
            </a:pPr>
            <a:endParaRPr lang="pt-BR" sz="2400" b="1" dirty="0" smtClean="0"/>
          </a:p>
          <a:p>
            <a:pPr marL="742950" lvl="1" indent="-285750">
              <a:buFont typeface="Arial" charset="0"/>
              <a:buChar char="•"/>
            </a:pPr>
            <a:r>
              <a:rPr lang="pt-BR" sz="2400" b="1" dirty="0" smtClean="0">
                <a:solidFill>
                  <a:srgbClr val="FF0000"/>
                </a:solidFill>
              </a:rPr>
              <a:t>A Flor-da-Paixão </a:t>
            </a:r>
            <a:r>
              <a:rPr lang="pt-BR" sz="2400" b="1" dirty="0" smtClean="0"/>
              <a:t>do Amor de Sacrifício</a:t>
            </a:r>
          </a:p>
          <a:p>
            <a:pPr marL="742950" lvl="1" indent="-285750">
              <a:buFont typeface="Arial" charset="0"/>
              <a:buChar char="•"/>
            </a:pPr>
            <a:endParaRPr lang="pt-BR" sz="2400" b="1" dirty="0" smtClean="0"/>
          </a:p>
          <a:p>
            <a:pPr marL="742950" lvl="1" indent="-285750">
              <a:buFont typeface="Arial" charset="0"/>
              <a:buChar char="•"/>
            </a:pPr>
            <a:r>
              <a:rPr lang="pt-BR" sz="2400" b="1" dirty="0" smtClean="0">
                <a:solidFill>
                  <a:schemeClr val="accent2">
                    <a:lumMod val="75000"/>
                  </a:schemeClr>
                </a:solidFill>
              </a:rPr>
              <a:t>O Lírio </a:t>
            </a:r>
            <a:r>
              <a:rPr lang="pt-BR" sz="2400" b="1" dirty="0" smtClean="0"/>
              <a:t>da Pureza</a:t>
            </a:r>
            <a:endParaRPr lang="pt-BR" sz="2400" b="1" dirty="0"/>
          </a:p>
        </p:txBody>
      </p:sp>
    </p:spTree>
  </p:cSld>
  <p:clrMapOvr>
    <a:masterClrMapping/>
  </p:clrMapOvr>
  <p:transition spd="med">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084387"/>
            <a:ext cx="7086600"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5" name="Text Box 3"/>
          <p:cNvSpPr txBox="1">
            <a:spLocks noChangeArrowheads="1"/>
          </p:cNvSpPr>
          <p:nvPr/>
        </p:nvSpPr>
        <p:spPr bwMode="auto">
          <a:xfrm>
            <a:off x="2023135" y="1091625"/>
            <a:ext cx="498726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3200" b="1" dirty="0" smtClean="0"/>
              <a:t>Ideal Pessoal de Engling</a:t>
            </a:r>
            <a:endParaRPr lang="pt-BR" sz="3200" b="1" dirty="0"/>
          </a:p>
        </p:txBody>
      </p:sp>
      <p:sp>
        <p:nvSpPr>
          <p:cNvPr id="28676" name="Text Box 4"/>
          <p:cNvSpPr txBox="1">
            <a:spLocks noChangeArrowheads="1"/>
          </p:cNvSpPr>
          <p:nvPr/>
        </p:nvSpPr>
        <p:spPr bwMode="auto">
          <a:xfrm>
            <a:off x="2146630" y="3776696"/>
            <a:ext cx="474027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400" i="1" dirty="0" smtClean="0">
                <a:solidFill>
                  <a:schemeClr val="tx2"/>
                </a:solidFill>
                <a:latin typeface="+mn-lt"/>
              </a:rPr>
              <a:t>Durante seus anos em Schoenstatt ele descobriu seu Ideal Pessoal: </a:t>
            </a:r>
          </a:p>
          <a:p>
            <a:pPr algn="ctr" eaLnBrk="1" hangingPunct="1"/>
            <a:r>
              <a:rPr lang="pt-BR" sz="2400" b="1" i="1" dirty="0" smtClean="0">
                <a:latin typeface="+mn-lt"/>
              </a:rPr>
              <a:t>“Ser tudo para todos e propriedade especial de Maria.”</a:t>
            </a:r>
            <a:endParaRPr lang="pt-BR" sz="2400" b="1" i="1" dirty="0">
              <a:latin typeface="+mn-lt"/>
            </a:endParaRPr>
          </a:p>
        </p:txBody>
      </p:sp>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pt-BR" b="1" smtClean="0"/>
              <a:t>Primeira Guerra Mundial</a:t>
            </a:r>
          </a:p>
        </p:txBody>
      </p:sp>
      <p:pic>
        <p:nvPicPr>
          <p:cNvPr id="29699" name="Picture 5"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295400" y="1524000"/>
            <a:ext cx="6400800" cy="3330575"/>
          </a:xfrm>
          <a:noFill/>
        </p:spPr>
      </p:pic>
      <p:sp>
        <p:nvSpPr>
          <p:cNvPr id="26627" name="Rectangle 4"/>
          <p:cNvSpPr>
            <a:spLocks noGrp="1" noChangeArrowheads="1"/>
          </p:cNvSpPr>
          <p:nvPr>
            <p:ph type="body" sz="half" idx="2"/>
          </p:nvPr>
        </p:nvSpPr>
        <p:spPr>
          <a:xfrm>
            <a:off x="609600" y="5029200"/>
            <a:ext cx="8077200" cy="1096963"/>
          </a:xfrm>
        </p:spPr>
        <p:txBody>
          <a:bodyPr rtlCol="0">
            <a:normAutofit fontScale="85000" lnSpcReduction="20000"/>
          </a:bodyPr>
          <a:lstStyle/>
          <a:p>
            <a:pPr indent="-274320" algn="ctr" eaLnBrk="1" fontAlgn="auto" hangingPunct="1">
              <a:spcAft>
                <a:spcPts val="0"/>
              </a:spcAft>
              <a:buFontTx/>
              <a:buNone/>
              <a:defRPr/>
            </a:pPr>
            <a:r>
              <a:rPr lang="pt-BR" sz="2800" smtClean="0"/>
              <a:t>Em novembro de 1916, José foi chamado a entrar para o Exército Alemão. </a:t>
            </a:r>
          </a:p>
          <a:p>
            <a:pPr indent="-274320" algn="ctr" eaLnBrk="1" fontAlgn="auto" hangingPunct="1">
              <a:spcAft>
                <a:spcPts val="0"/>
              </a:spcAft>
              <a:buFontTx/>
              <a:buNone/>
              <a:defRPr/>
            </a:pPr>
            <a:r>
              <a:rPr lang="pt-BR" sz="2800" smtClean="0"/>
              <a:t>Ele iria para a guerra.</a:t>
            </a:r>
            <a:endParaRPr lang="pt-BR" sz="2800"/>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736601"/>
            <a:ext cx="7880249" cy="5054599"/>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p:cNvSpPr txBox="1">
            <a:spLocks noChangeArrowheads="1"/>
          </p:cNvSpPr>
          <p:nvPr/>
        </p:nvSpPr>
        <p:spPr bwMode="auto">
          <a:xfrm>
            <a:off x="1219200" y="5830669"/>
            <a:ext cx="66579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José (topo, segundo à esquerda) com outros amigos de Schoenstatt no Exército.</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08"/>
          <p:cNvPicPr>
            <a:picLocks noChangeAspect="1" noChangeArrowheads="1"/>
          </p:cNvPicPr>
          <p:nvPr/>
        </p:nvPicPr>
        <p:blipFill>
          <a:blip r:embed="rId2">
            <a:extLst>
              <a:ext uri="{28A0092B-C50C-407E-A947-70E740481C1C}">
                <a14:useLocalDpi xmlns:a14="http://schemas.microsoft.com/office/drawing/2010/main" val="0"/>
              </a:ext>
            </a:extLst>
          </a:blip>
          <a:srcRect l="1262" r="-1262" b="8861"/>
          <a:stretch>
            <a:fillRect/>
          </a:stretch>
        </p:blipFill>
        <p:spPr bwMode="auto">
          <a:xfrm>
            <a:off x="2362201" y="715748"/>
            <a:ext cx="3962400" cy="5761252"/>
          </a:xfrm>
          <a:prstGeom prst="rect">
            <a:avLst/>
          </a:prstGeom>
          <a:noFill/>
          <a:ln>
            <a:noFill/>
          </a:ln>
          <a:effectLst>
            <a:outerShdw dist="81320" dir="2319588"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title"/>
          </p:nvPr>
        </p:nvSpPr>
        <p:spPr>
          <a:xfrm>
            <a:off x="5204635" y="726563"/>
            <a:ext cx="3276600" cy="1143000"/>
          </a:xfrm>
        </p:spPr>
        <p:txBody>
          <a:bodyPr rtlCol="0">
            <a:normAutofit fontScale="90000"/>
          </a:bodyPr>
          <a:lstStyle/>
          <a:p>
            <a:pPr eaLnBrk="1" fontAlgn="auto" hangingPunct="1">
              <a:spcAft>
                <a:spcPts val="0"/>
              </a:spcAft>
              <a:defRPr/>
            </a:pPr>
            <a:r>
              <a:rPr lang="pt-BR" smtClean="0"/>
              <a:t>Frente Oriental</a:t>
            </a:r>
          </a:p>
        </p:txBody>
      </p:sp>
      <p:pic>
        <p:nvPicPr>
          <p:cNvPr id="32771" name="Picture 10"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00075" y="884237"/>
            <a:ext cx="4572000" cy="5516563"/>
          </a:xfrm>
          <a:noFill/>
        </p:spPr>
      </p:pic>
      <p:sp>
        <p:nvSpPr>
          <p:cNvPr id="32772" name="Rectangle 9"/>
          <p:cNvSpPr>
            <a:spLocks noGrp="1" noChangeArrowheads="1"/>
          </p:cNvSpPr>
          <p:nvPr>
            <p:ph type="body" sz="half" idx="2"/>
          </p:nvPr>
        </p:nvSpPr>
        <p:spPr>
          <a:xfrm>
            <a:off x="5181600" y="2631563"/>
            <a:ext cx="3428999" cy="2697163"/>
          </a:xfrm>
        </p:spPr>
        <p:txBody>
          <a:bodyPr/>
          <a:lstStyle/>
          <a:p>
            <a:pPr eaLnBrk="1" hangingPunct="1">
              <a:buFontTx/>
              <a:buNone/>
            </a:pPr>
            <a:r>
              <a:rPr lang="pt-BR" sz="2800" dirty="0" smtClean="0">
                <a:solidFill>
                  <a:schemeClr val="tx1"/>
                </a:solidFill>
              </a:rPr>
              <a:t>José Engling foi primeiramente enviado à Rússia, ou Frente Oriental.</a:t>
            </a:r>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03287"/>
            <a:ext cx="6248400" cy="412591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8"/>
          <p:cNvSpPr txBox="1">
            <a:spLocks noChangeArrowheads="1"/>
          </p:cNvSpPr>
          <p:nvPr/>
        </p:nvSpPr>
        <p:spPr bwMode="auto">
          <a:xfrm>
            <a:off x="2105471" y="5334000"/>
            <a:ext cx="505732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400" dirty="0" smtClean="0">
                <a:latin typeface="+mn-lt"/>
              </a:rPr>
              <a:t>Carta manuscrita por Engling para casa.</a:t>
            </a:r>
            <a:endParaRPr lang="pt-BR" sz="2400" dirty="0">
              <a:latin typeface="+mn-lt"/>
            </a:endParaRPr>
          </a:p>
        </p:txBody>
      </p:sp>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descr="C:\DOCUME~1\BJD\LOCALS~1\Temp\auto0.bmp"/>
          <p:cNvPicPr>
            <a:picLocks noGrp="1" noChangeAspect="1" noChangeArrowheads="1"/>
          </p:cNvPicPr>
          <p:nvPr>
            <p:ph type="clipArt" sz="half" idx="1"/>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a:xfrm>
            <a:off x="476250" y="685800"/>
            <a:ext cx="6172200" cy="3935413"/>
          </a:xfrm>
          <a:noFill/>
        </p:spPr>
      </p:pic>
      <p:sp>
        <p:nvSpPr>
          <p:cNvPr id="34819" name="Text Box 8"/>
          <p:cNvSpPr txBox="1">
            <a:spLocks noChangeArrowheads="1"/>
          </p:cNvSpPr>
          <p:nvPr/>
        </p:nvSpPr>
        <p:spPr bwMode="auto">
          <a:xfrm>
            <a:off x="762001" y="4608513"/>
            <a:ext cx="76200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a:latin typeface="+mn-lt"/>
              </a:rPr>
              <a:t>	</a:t>
            </a:r>
            <a:r>
              <a:rPr lang="pt-BR" sz="2000" dirty="0" smtClean="0">
                <a:latin typeface="+mn-lt"/>
              </a:rPr>
              <a:t>Na Frente </a:t>
            </a:r>
            <a:r>
              <a:rPr lang="pt-BR" sz="2000" dirty="0">
                <a:latin typeface="+mn-lt"/>
              </a:rPr>
              <a:t>O</a:t>
            </a:r>
            <a:r>
              <a:rPr lang="pt-BR" sz="2000" dirty="0" smtClean="0">
                <a:latin typeface="+mn-lt"/>
              </a:rPr>
              <a:t>riental, José teve de lidar com as duras realidades da guerra.  Ele experimentou seu primeiro gosto da guerra de trincheiras.  Às vezes era chato, em outros, era muito perigoso.  Ele tentou manter sua vida espiritual e escreveu cartas para os outros alunos de Schoenstatt.</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aixaDeTexto 2"/>
          <p:cNvSpPr txBox="1">
            <a:spLocks noChangeArrowheads="1"/>
          </p:cNvSpPr>
          <p:nvPr/>
        </p:nvSpPr>
        <p:spPr bwMode="auto">
          <a:xfrm>
            <a:off x="1730564" y="4648200"/>
            <a:ext cx="56733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800" b="1" dirty="0">
                <a:solidFill>
                  <a:srgbClr val="7030A0"/>
                </a:solidFill>
                <a:latin typeface="Bahnschrift" pitchFamily="34" charset="0"/>
              </a:rPr>
              <a:t>1898: Nascimento – Prositten</a:t>
            </a:r>
          </a:p>
          <a:p>
            <a:pPr algn="ctr" eaLnBrk="1" hangingPunct="1"/>
            <a:r>
              <a:rPr lang="pt-BR" sz="2800" b="1" dirty="0">
                <a:solidFill>
                  <a:srgbClr val="FF0000"/>
                </a:solidFill>
                <a:latin typeface="Bahnschrift" pitchFamily="34" charset="0"/>
              </a:rPr>
              <a:t>1912-16: Schoenstatt</a:t>
            </a:r>
          </a:p>
          <a:p>
            <a:pPr algn="ctr" eaLnBrk="1" hangingPunct="1"/>
            <a:r>
              <a:rPr lang="pt-BR" sz="2800" b="1" dirty="0">
                <a:solidFill>
                  <a:srgbClr val="00B050"/>
                </a:solidFill>
                <a:latin typeface="Bahnschrift" pitchFamily="34" charset="0"/>
              </a:rPr>
              <a:t>1918: Falecimento: Cambrai, França</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59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134394" y="762000"/>
            <a:ext cx="4865687"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07837"/>
            <a:ext cx="6934200" cy="439756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5"/>
          <p:cNvSpPr txBox="1">
            <a:spLocks noChangeArrowheads="1"/>
          </p:cNvSpPr>
          <p:nvPr/>
        </p:nvSpPr>
        <p:spPr bwMode="auto">
          <a:xfrm>
            <a:off x="990600" y="5156537"/>
            <a:ext cx="73152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A marcha de Inverno de Tarnopol em dezembro de 1917 foi especialmente estafante.  Os soldados estavam sendo movidos para a </a:t>
            </a:r>
            <a:r>
              <a:rPr lang="pt-BR" sz="2000" dirty="0">
                <a:latin typeface="+mn-lt"/>
              </a:rPr>
              <a:t>F</a:t>
            </a:r>
            <a:r>
              <a:rPr lang="pt-BR" sz="2000" dirty="0" smtClean="0">
                <a:latin typeface="+mn-lt"/>
              </a:rPr>
              <a:t>rente Ocidental, e José passou por muitas dificuldades.</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685800"/>
            <a:ext cx="7467600" cy="487203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5"/>
          <p:cNvSpPr txBox="1">
            <a:spLocks noChangeArrowheads="1"/>
          </p:cNvSpPr>
          <p:nvPr/>
        </p:nvSpPr>
        <p:spPr bwMode="auto">
          <a:xfrm>
            <a:off x="1143000" y="5772090"/>
            <a:ext cx="6781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Em janeiro de 1918, José chegou na Frente Ocidental na França.</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7315200" cy="467677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6"/>
          <p:cNvSpPr txBox="1">
            <a:spLocks noChangeArrowheads="1"/>
          </p:cNvSpPr>
          <p:nvPr/>
        </p:nvSpPr>
        <p:spPr bwMode="auto">
          <a:xfrm>
            <a:off x="1713985" y="5802313"/>
            <a:ext cx="58298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José e camaradas das trincheiras da Frente </a:t>
            </a:r>
            <a:r>
              <a:rPr lang="pt-BR" sz="2000" dirty="0">
                <a:latin typeface="+mn-lt"/>
              </a:rPr>
              <a:t>O</a:t>
            </a:r>
            <a:r>
              <a:rPr lang="pt-BR" sz="2000" dirty="0" smtClean="0">
                <a:latin typeface="+mn-lt"/>
              </a:rPr>
              <a:t>cidental.</a:t>
            </a:r>
            <a:endParaRPr lang="en-US" sz="2000" dirty="0">
              <a:latin typeface="+mn-lt"/>
            </a:endParaRPr>
          </a:p>
        </p:txBody>
      </p:sp>
      <p:pic>
        <p:nvPicPr>
          <p:cNvPr id="37892" name="Picture 7" descr="14"/>
          <p:cNvPicPr>
            <a:picLocks noChangeAspect="1" noChangeArrowheads="1"/>
          </p:cNvPicPr>
          <p:nvPr/>
        </p:nvPicPr>
        <p:blipFill>
          <a:blip r:embed="rId2">
            <a:extLst>
              <a:ext uri="{28A0092B-C50C-407E-A947-70E740481C1C}">
                <a14:useLocalDpi xmlns:a14="http://schemas.microsoft.com/office/drawing/2010/main" val="0"/>
              </a:ext>
            </a:extLst>
          </a:blip>
          <a:srcRect l="54126" r="26047" b="67342"/>
          <a:stretch>
            <a:fillRect/>
          </a:stretch>
        </p:blipFill>
        <p:spPr bwMode="auto">
          <a:xfrm>
            <a:off x="604838" y="3429000"/>
            <a:ext cx="2103437" cy="2214563"/>
          </a:xfrm>
          <a:prstGeom prst="rect">
            <a:avLst/>
          </a:prstGeom>
          <a:noFill/>
          <a:ln w="38100">
            <a:solidFill>
              <a:srgbClr val="003300"/>
            </a:solidFill>
            <a:miter lim="800000"/>
            <a:headEnd/>
            <a:tailEnd/>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med">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914400"/>
            <a:ext cx="5172075"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5" name="Text Box 6"/>
          <p:cNvSpPr txBox="1">
            <a:spLocks noChangeArrowheads="1"/>
          </p:cNvSpPr>
          <p:nvPr/>
        </p:nvSpPr>
        <p:spPr bwMode="auto">
          <a:xfrm>
            <a:off x="5486400" y="1536680"/>
            <a:ext cx="2971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400" b="1" dirty="0" smtClean="0">
                <a:latin typeface="+mn-lt"/>
              </a:rPr>
              <a:t>A Frente perto da primeira posição em </a:t>
            </a:r>
            <a:r>
              <a:rPr lang="pt-BR" sz="2400" b="1" dirty="0" err="1" smtClean="0">
                <a:latin typeface="+mn-lt"/>
              </a:rPr>
              <a:t>Verdun</a:t>
            </a:r>
            <a:r>
              <a:rPr lang="pt-BR" sz="2400" b="1" dirty="0" smtClean="0">
                <a:latin typeface="+mn-lt"/>
              </a:rPr>
              <a:t> </a:t>
            </a:r>
          </a:p>
          <a:p>
            <a:pPr eaLnBrk="1" hangingPunct="1"/>
            <a:endParaRPr lang="pt-BR" sz="2400" dirty="0" smtClean="0">
              <a:latin typeface="+mn-lt"/>
            </a:endParaRPr>
          </a:p>
          <a:p>
            <a:pPr eaLnBrk="1" hangingPunct="1"/>
            <a:r>
              <a:rPr lang="pt-BR" sz="2000" dirty="0" smtClean="0">
                <a:latin typeface="+mn-lt"/>
              </a:rPr>
              <a:t>A primeira parada de Engling na França.</a:t>
            </a:r>
          </a:p>
          <a:p>
            <a:pPr eaLnBrk="1" hangingPunct="1"/>
            <a:r>
              <a:rPr lang="pt-BR" sz="2000" dirty="0" smtClean="0">
                <a:latin typeface="+mn-lt"/>
              </a:rPr>
              <a:t>Ele mostrou grande coragem, especialmente na "Operação Fevereiro" em </a:t>
            </a:r>
            <a:r>
              <a:rPr lang="pt-BR" sz="2000" dirty="0" err="1" smtClean="0">
                <a:latin typeface="+mn-lt"/>
              </a:rPr>
              <a:t>Forges</a:t>
            </a:r>
            <a:r>
              <a:rPr lang="pt-BR" sz="2000" dirty="0" smtClean="0">
                <a:latin typeface="+mn-lt"/>
              </a:rPr>
              <a:t> </a:t>
            </a:r>
            <a:r>
              <a:rPr lang="pt-BR" sz="2000" dirty="0" err="1" smtClean="0">
                <a:latin typeface="+mn-lt"/>
              </a:rPr>
              <a:t>Creek</a:t>
            </a:r>
            <a:r>
              <a:rPr lang="pt-BR" sz="2000" b="1" dirty="0" smtClean="0">
                <a:latin typeface="+mn-lt"/>
              </a:rPr>
              <a:t>.</a:t>
            </a:r>
            <a:endParaRPr lang="en-US" dirty="0">
              <a:latin typeface="+mn-lt"/>
            </a:endParaRPr>
          </a:p>
        </p:txBody>
      </p:sp>
    </p:spTree>
  </p:cSld>
  <p:clrMapOvr>
    <a:masterClrMapping/>
  </p:clrMapOvr>
  <p:transition spd="med">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17"/>
          <p:cNvPicPr>
            <a:picLocks noChangeAspect="1" noChangeArrowheads="1"/>
          </p:cNvPicPr>
          <p:nvPr/>
        </p:nvPicPr>
        <p:blipFill rotWithShape="1">
          <a:blip r:embed="rId2">
            <a:extLst>
              <a:ext uri="{28A0092B-C50C-407E-A947-70E740481C1C}">
                <a14:useLocalDpi xmlns:a14="http://schemas.microsoft.com/office/drawing/2010/main" val="0"/>
              </a:ext>
            </a:extLst>
          </a:blip>
          <a:srcRect b="15343"/>
          <a:stretch/>
        </p:blipFill>
        <p:spPr bwMode="auto">
          <a:xfrm>
            <a:off x="5295900" y="765969"/>
            <a:ext cx="3162300" cy="3806031"/>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descr="C:\DOCUME~1\BJD\LOCALS~1\Temp\auto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97062"/>
            <a:ext cx="4397375" cy="442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0" name="Text Box 6"/>
          <p:cNvSpPr txBox="1">
            <a:spLocks noChangeArrowheads="1"/>
          </p:cNvSpPr>
          <p:nvPr/>
        </p:nvSpPr>
        <p:spPr bwMode="auto">
          <a:xfrm>
            <a:off x="685800" y="829270"/>
            <a:ext cx="4343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dirty="0" smtClean="0">
                <a:latin typeface="+mn-lt"/>
              </a:rPr>
              <a:t>Ele estava especialmente preocupado com o bem-estar espiritual dos outros soldados.</a:t>
            </a:r>
            <a:endParaRPr lang="en-US" dirty="0">
              <a:latin typeface="+mn-lt"/>
            </a:endParaRPr>
          </a:p>
        </p:txBody>
      </p:sp>
      <p:sp>
        <p:nvSpPr>
          <p:cNvPr id="39941" name="Text Box 7"/>
          <p:cNvSpPr txBox="1">
            <a:spLocks noChangeArrowheads="1"/>
          </p:cNvSpPr>
          <p:nvPr/>
        </p:nvSpPr>
        <p:spPr bwMode="auto">
          <a:xfrm>
            <a:off x="5257800" y="4800600"/>
            <a:ext cx="3292475"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dirty="0" smtClean="0">
                <a:latin typeface="+mn-lt"/>
              </a:rPr>
              <a:t>Ele tentou conquistar alguns para Schoenstatt e juntou-se a uma perigosa missão para que um camarada não tivesse que ir sozinho.</a:t>
            </a:r>
            <a:endParaRPr lang="en-US" dirty="0">
              <a:latin typeface="+mn-lt"/>
            </a:endParaRPr>
          </a:p>
        </p:txBody>
      </p:sp>
    </p:spTree>
  </p:cSld>
  <p:clrMapOvr>
    <a:masterClrMapping/>
  </p:clrMapOvr>
  <p:transition spd="med">
    <p:wipe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85800"/>
            <a:ext cx="7010400" cy="466883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5"/>
          <p:cNvSpPr txBox="1">
            <a:spLocks noChangeArrowheads="1"/>
          </p:cNvSpPr>
          <p:nvPr/>
        </p:nvSpPr>
        <p:spPr bwMode="auto">
          <a:xfrm>
            <a:off x="1143000" y="5486400"/>
            <a:ext cx="68580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Houve algum tempo de descanso no acampamento de Cecília.  Mas ele também foi chamado à arriscar sua vida para a "Operação Fevereiro."</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28600"/>
            <a:ext cx="8229600" cy="1036638"/>
          </a:xfrm>
        </p:spPr>
        <p:txBody>
          <a:bodyPr/>
          <a:lstStyle/>
          <a:p>
            <a:pPr eaLnBrk="1" hangingPunct="1"/>
            <a:r>
              <a:rPr lang="pt-BR" b="1" smtClean="0"/>
              <a:t>Forges Creek</a:t>
            </a:r>
          </a:p>
        </p:txBody>
      </p:sp>
      <p:pic>
        <p:nvPicPr>
          <p:cNvPr id="41987" name="Picture 6"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828800" y="1263650"/>
            <a:ext cx="5486400" cy="3460750"/>
          </a:xfrm>
          <a:noFill/>
        </p:spPr>
      </p:pic>
      <p:sp>
        <p:nvSpPr>
          <p:cNvPr id="41988" name="Text Box 7"/>
          <p:cNvSpPr txBox="1">
            <a:spLocks noChangeArrowheads="1"/>
          </p:cNvSpPr>
          <p:nvPr/>
        </p:nvSpPr>
        <p:spPr bwMode="auto">
          <a:xfrm>
            <a:off x="533400" y="4800600"/>
            <a:ext cx="8077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Não havia muita coisa em </a:t>
            </a:r>
            <a:r>
              <a:rPr lang="pt-BR" sz="2000" dirty="0" err="1" smtClean="0">
                <a:latin typeface="+mn-lt"/>
              </a:rPr>
              <a:t>Forges</a:t>
            </a:r>
            <a:r>
              <a:rPr lang="pt-BR" sz="2000" dirty="0" smtClean="0">
                <a:latin typeface="+mn-lt"/>
              </a:rPr>
              <a:t> </a:t>
            </a:r>
            <a:r>
              <a:rPr lang="pt-BR" sz="2000" dirty="0" err="1" smtClean="0">
                <a:latin typeface="+mn-lt"/>
              </a:rPr>
              <a:t>Creek</a:t>
            </a:r>
            <a:r>
              <a:rPr lang="pt-BR" sz="2000" dirty="0" smtClean="0">
                <a:latin typeface="+mn-lt"/>
              </a:rPr>
              <a:t> exceto crateras, lama e algumas árvores secas.  De sua trincheira no lado alemão do riacho, José via somente aquela terra-de-ninguém e os franceses.  A partir daqui, ele teria que juntar-se a invasão das linhas francesas, chamada "Operação Fevereiro."</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43000"/>
            <a:ext cx="7696200"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Text Box 3"/>
          <p:cNvSpPr txBox="1">
            <a:spLocks noChangeArrowheads="1"/>
          </p:cNvSpPr>
          <p:nvPr/>
        </p:nvSpPr>
        <p:spPr bwMode="auto">
          <a:xfrm>
            <a:off x="914400" y="4800600"/>
            <a:ext cx="74072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400" dirty="0" smtClean="0">
                <a:latin typeface="+mn-lt"/>
              </a:rPr>
              <a:t>O ataque partiu desta posição.  José tinha que ajudar a guiar os outros de volta para a abertura no arame farpado.  Ele esteve envolvido neste ataque duas vezes.</a:t>
            </a:r>
            <a:endParaRPr lang="en-US" sz="2400" dirty="0">
              <a:latin typeface="+mn-lt"/>
            </a:endParaRPr>
          </a:p>
        </p:txBody>
      </p:sp>
    </p:spTree>
  </p:cSld>
  <p:clrMapOvr>
    <a:masterClrMapping/>
  </p:clrMapOvr>
  <p:transition spd="med">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23900"/>
            <a:ext cx="7086600" cy="49911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1066801" y="5751513"/>
            <a:ext cx="708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dirty="0" smtClean="0">
                <a:latin typeface="+mn-lt"/>
              </a:rPr>
              <a:t>José fez o seu melhor para participar nos sacramentos.  Na foto, um capelão de campo alemão ouvindo confissões.</a:t>
            </a:r>
            <a:endParaRPr lang="en-US" dirty="0">
              <a:latin typeface="+mn-lt"/>
            </a:endParaRPr>
          </a:p>
        </p:txBody>
      </p:sp>
    </p:spTree>
  </p:cSld>
  <p:clrMapOvr>
    <a:masterClrMapping/>
  </p:clrMapOvr>
  <p:transition spd="med">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19"/>
          <p:cNvPicPr>
            <a:picLocks noChangeAspect="1" noChangeArrowheads="1"/>
          </p:cNvPicPr>
          <p:nvPr/>
        </p:nvPicPr>
        <p:blipFill rotWithShape="1">
          <a:blip r:embed="rId2">
            <a:extLst>
              <a:ext uri="{28A0092B-C50C-407E-A947-70E740481C1C}">
                <a14:useLocalDpi xmlns:a14="http://schemas.microsoft.com/office/drawing/2010/main" val="0"/>
              </a:ext>
            </a:extLst>
          </a:blip>
          <a:srcRect b="9053"/>
          <a:stretch/>
        </p:blipFill>
        <p:spPr bwMode="auto">
          <a:xfrm>
            <a:off x="1295400" y="723014"/>
            <a:ext cx="6781800" cy="4839586"/>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5"/>
          <p:cNvSpPr txBox="1">
            <a:spLocks noChangeArrowheads="1"/>
          </p:cNvSpPr>
          <p:nvPr/>
        </p:nvSpPr>
        <p:spPr bwMode="auto">
          <a:xfrm>
            <a:off x="1147541" y="5715000"/>
            <a:ext cx="720068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pt-BR" sz="2000" dirty="0" smtClean="0">
                <a:latin typeface="+mn-lt"/>
              </a:rPr>
              <a:t>José (ajudando na missa, atrás do Padre) em uma Missa campal. </a:t>
            </a:r>
          </a:p>
          <a:p>
            <a:pPr algn="r" eaLnBrk="1" hangingPunct="1"/>
            <a:r>
              <a:rPr lang="pt-BR" sz="2000" dirty="0" smtClean="0">
                <a:latin typeface="+mn-lt"/>
              </a:rPr>
              <a:t>Páscoa de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756122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Text Box 3"/>
          <p:cNvSpPr txBox="1">
            <a:spLocks noChangeArrowheads="1"/>
          </p:cNvSpPr>
          <p:nvPr/>
        </p:nvSpPr>
        <p:spPr bwMode="auto">
          <a:xfrm>
            <a:off x="1801538" y="4550735"/>
            <a:ext cx="56377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solidFill>
                  <a:schemeClr val="tx2"/>
                </a:solidFill>
                <a:latin typeface="+mn-lt"/>
              </a:rPr>
              <a:t>Vista da cidade de Engling da época que ele cresceu.</a:t>
            </a:r>
          </a:p>
          <a:p>
            <a:pPr algn="ctr" eaLnBrk="1" hangingPunct="1"/>
            <a:r>
              <a:rPr lang="pt-BR" sz="2000" dirty="0" smtClean="0">
                <a:solidFill>
                  <a:schemeClr val="tx2"/>
                </a:solidFill>
                <a:latin typeface="+mn-lt"/>
              </a:rPr>
              <a:t>A casa de sua família é a mais próxima à direita.</a:t>
            </a:r>
            <a:endParaRPr lang="pt-BR" sz="2000" dirty="0">
              <a:solidFill>
                <a:schemeClr val="tx2"/>
              </a:solidFill>
              <a:latin typeface="+mn-lt"/>
            </a:endParaRPr>
          </a:p>
        </p:txBody>
      </p:sp>
    </p:spTree>
  </p:cSld>
  <p:clrMapOvr>
    <a:masterClrMapping/>
  </p:clrMapOvr>
  <p:transition spd="med">
    <p:wipe dir="d"/>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20"/>
          <p:cNvPicPr>
            <a:picLocks noChangeAspect="1" noChangeArrowheads="1"/>
          </p:cNvPicPr>
          <p:nvPr/>
        </p:nvPicPr>
        <p:blipFill>
          <a:blip r:embed="rId2">
            <a:extLst>
              <a:ext uri="{28A0092B-C50C-407E-A947-70E740481C1C}">
                <a14:useLocalDpi xmlns:a14="http://schemas.microsoft.com/office/drawing/2010/main" val="0"/>
              </a:ext>
            </a:extLst>
          </a:blip>
          <a:srcRect l="8121" r="3288"/>
          <a:stretch>
            <a:fillRect/>
          </a:stretch>
        </p:blipFill>
        <p:spPr bwMode="auto">
          <a:xfrm>
            <a:off x="1371600" y="769937"/>
            <a:ext cx="6400800" cy="494506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5"/>
          <p:cNvSpPr txBox="1">
            <a:spLocks noChangeArrowheads="1"/>
          </p:cNvSpPr>
          <p:nvPr/>
        </p:nvSpPr>
        <p:spPr bwMode="auto">
          <a:xfrm>
            <a:off x="2286000" y="5879068"/>
            <a:ext cx="49194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dirty="0" smtClean="0">
                <a:latin typeface="+mn-lt"/>
              </a:rPr>
              <a:t>A Frente de Flandres em Calonne, maio de 1918.</a:t>
            </a:r>
            <a:endParaRPr lang="en-US" dirty="0">
              <a:latin typeface="+mn-lt"/>
            </a:endParaRPr>
          </a:p>
        </p:txBody>
      </p:sp>
    </p:spTree>
  </p:cSld>
  <p:clrMapOvr>
    <a:masterClrMapping/>
  </p:clrMapOvr>
  <p:transition spd="med">
    <p:wipe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711200"/>
            <a:ext cx="7162800" cy="48514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p:cNvSpPr txBox="1">
            <a:spLocks noChangeArrowheads="1"/>
          </p:cNvSpPr>
          <p:nvPr/>
        </p:nvSpPr>
        <p:spPr bwMode="auto">
          <a:xfrm>
            <a:off x="2129448" y="5638800"/>
            <a:ext cx="488095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Igreja </a:t>
            </a:r>
            <a:r>
              <a:rPr lang="pt-BR" sz="2000" dirty="0">
                <a:solidFill>
                  <a:srgbClr val="395207"/>
                </a:solidFill>
                <a:latin typeface="+mn-lt"/>
              </a:rPr>
              <a:t>em </a:t>
            </a:r>
            <a:r>
              <a:rPr lang="pt-BR" sz="2000" dirty="0" smtClean="0">
                <a:solidFill>
                  <a:srgbClr val="395207"/>
                </a:solidFill>
                <a:latin typeface="+mn-lt"/>
              </a:rPr>
              <a:t>Laventie, </a:t>
            </a:r>
            <a:r>
              <a:rPr lang="pt-BR" sz="2000" dirty="0" smtClean="0">
                <a:latin typeface="+mn-lt"/>
              </a:rPr>
              <a:t>danificada pela Guerra, </a:t>
            </a:r>
          </a:p>
          <a:p>
            <a:pPr algn="ctr" eaLnBrk="1" hangingPunct="1"/>
            <a:r>
              <a:rPr lang="pt-BR" sz="2000" dirty="0" smtClean="0">
                <a:latin typeface="+mn-lt"/>
              </a:rPr>
              <a:t>onde José esteve em maio de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descr="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7620000" cy="508952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5"/>
          <p:cNvSpPr txBox="1">
            <a:spLocks noChangeArrowheads="1"/>
          </p:cNvSpPr>
          <p:nvPr/>
        </p:nvSpPr>
        <p:spPr bwMode="auto">
          <a:xfrm>
            <a:off x="1371600" y="5848290"/>
            <a:ext cx="65196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A capela onde José organizada as Devoções de Maio,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23"/>
          <p:cNvPicPr>
            <a:picLocks noChangeAspect="1" noChangeArrowheads="1"/>
          </p:cNvPicPr>
          <p:nvPr/>
        </p:nvPicPr>
        <p:blipFill>
          <a:blip r:embed="rId2">
            <a:extLst>
              <a:ext uri="{28A0092B-C50C-407E-A947-70E740481C1C}">
                <a14:useLocalDpi xmlns:a14="http://schemas.microsoft.com/office/drawing/2010/main" val="0"/>
              </a:ext>
            </a:extLst>
          </a:blip>
          <a:srcRect t="1048"/>
          <a:stretch>
            <a:fillRect/>
          </a:stretch>
        </p:blipFill>
        <p:spPr bwMode="auto">
          <a:xfrm>
            <a:off x="1828800" y="762000"/>
            <a:ext cx="5486400" cy="3662643"/>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914400" y="4696361"/>
            <a:ext cx="7315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	Calonne, maio de 1918.  Estava bem no meio da zona de batalha.  Aqui José Engling arriscou a vida muitas vezes para ir buscar as rações de comida necessárias, preparadas além do alcance da artilharia.  Neste cruzamento quase foi morto.</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219200" y="914400"/>
            <a:ext cx="6324600" cy="685800"/>
          </a:xfrm>
        </p:spPr>
        <p:txBody>
          <a:bodyPr>
            <a:normAutofit fontScale="90000"/>
          </a:bodyPr>
          <a:lstStyle/>
          <a:p>
            <a:pPr eaLnBrk="1" hangingPunct="1"/>
            <a:r>
              <a:rPr lang="pt-BR" dirty="0" smtClean="0"/>
              <a:t>Arriscando a vida</a:t>
            </a:r>
          </a:p>
        </p:txBody>
      </p:sp>
      <p:sp>
        <p:nvSpPr>
          <p:cNvPr id="47107" name="Rectangle 4"/>
          <p:cNvSpPr>
            <a:spLocks noGrp="1" noChangeArrowheads="1"/>
          </p:cNvSpPr>
          <p:nvPr>
            <p:ph type="body" sz="half" idx="2"/>
          </p:nvPr>
        </p:nvSpPr>
        <p:spPr>
          <a:xfrm>
            <a:off x="5562600" y="1905000"/>
            <a:ext cx="2819400" cy="4038600"/>
          </a:xfrm>
        </p:spPr>
        <p:txBody>
          <a:bodyPr rtlCol="0">
            <a:normAutofit fontScale="92500" lnSpcReduction="10000"/>
          </a:bodyPr>
          <a:lstStyle/>
          <a:p>
            <a:pPr eaLnBrk="1" hangingPunct="1">
              <a:lnSpc>
                <a:spcPct val="90000"/>
              </a:lnSpc>
              <a:buFontTx/>
              <a:buNone/>
              <a:defRPr/>
            </a:pPr>
            <a:r>
              <a:rPr lang="pt-BR" dirty="0" smtClean="0">
                <a:solidFill>
                  <a:schemeClr val="tx1"/>
                </a:solidFill>
              </a:rPr>
              <a:t>Em Calonne, José se voluntariou para tomar o lugar de um pai de família em uma missão arriscada.</a:t>
            </a:r>
          </a:p>
          <a:p>
            <a:pPr eaLnBrk="1" hangingPunct="1">
              <a:lnSpc>
                <a:spcPct val="90000"/>
              </a:lnSpc>
              <a:buFontTx/>
              <a:buNone/>
              <a:defRPr/>
            </a:pPr>
            <a:r>
              <a:rPr lang="pt-BR" dirty="0" smtClean="0">
                <a:solidFill>
                  <a:schemeClr val="tx1"/>
                </a:solidFill>
              </a:rPr>
              <a:t>Isto mostra seu grandioso espírito de caridade Cristã.</a:t>
            </a:r>
            <a:endParaRPr lang="pt-BR" dirty="0">
              <a:solidFill>
                <a:schemeClr val="tx1"/>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4900" y="1828801"/>
            <a:ext cx="4741500" cy="3962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24"/>
          <p:cNvPicPr>
            <a:picLocks noChangeAspect="1" noChangeArrowheads="1"/>
          </p:cNvPicPr>
          <p:nvPr/>
        </p:nvPicPr>
        <p:blipFill rotWithShape="1">
          <a:blip r:embed="rId2">
            <a:extLst>
              <a:ext uri="{28A0092B-C50C-407E-A947-70E740481C1C}">
                <a14:useLocalDpi xmlns:a14="http://schemas.microsoft.com/office/drawing/2010/main" val="0"/>
              </a:ext>
            </a:extLst>
          </a:blip>
          <a:srcRect b="3672"/>
          <a:stretch/>
        </p:blipFill>
        <p:spPr bwMode="auto">
          <a:xfrm>
            <a:off x="914400" y="712788"/>
            <a:ext cx="7162800" cy="5038726"/>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5"/>
          <p:cNvSpPr txBox="1">
            <a:spLocks noChangeArrowheads="1"/>
          </p:cNvSpPr>
          <p:nvPr/>
        </p:nvSpPr>
        <p:spPr bwMode="auto">
          <a:xfrm>
            <a:off x="762001" y="5769114"/>
            <a:ext cx="7467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Posto de primeiros socorros perto de Calonne, onde José levara mortos e feridos (imagem durante a guerra, maio de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descr="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 y="494258"/>
            <a:ext cx="3949700" cy="5906542"/>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4800600" y="1371600"/>
            <a:ext cx="35052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400" dirty="0" smtClean="0">
                <a:latin typeface="+mn-lt"/>
              </a:rPr>
              <a:t>	José também tentou algo que muitos pensavam ser impossível: Manter uma vida espiritual ordenada no meio do caos da guerra. </a:t>
            </a:r>
          </a:p>
          <a:p>
            <a:pPr algn="just" eaLnBrk="1" hangingPunct="1"/>
            <a:r>
              <a:rPr lang="pt-BR" sz="2400" dirty="0">
                <a:latin typeface="+mn-lt"/>
              </a:rPr>
              <a:t>	</a:t>
            </a:r>
            <a:r>
              <a:rPr lang="pt-BR" sz="2400" dirty="0" smtClean="0">
                <a:latin typeface="+mn-lt"/>
              </a:rPr>
              <a:t>Suas ferramentas eram o Horário Espiritual (foto de maio de 1918) e…</a:t>
            </a:r>
            <a:endParaRPr lang="pt-BR" sz="2400" dirty="0">
              <a:latin typeface="+mn-lt"/>
            </a:endParaRPr>
          </a:p>
        </p:txBody>
      </p:sp>
    </p:spTree>
  </p:cSld>
  <p:clrMapOvr>
    <a:masterClrMapping/>
  </p:clrMapOvr>
  <p:transition spd="med">
    <p:wipe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7" y="381000"/>
            <a:ext cx="3859213" cy="605269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5"/>
          <p:cNvSpPr txBox="1">
            <a:spLocks noChangeArrowheads="1"/>
          </p:cNvSpPr>
          <p:nvPr/>
        </p:nvSpPr>
        <p:spPr bwMode="auto">
          <a:xfrm>
            <a:off x="5029200" y="2057400"/>
            <a:ext cx="2971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400" dirty="0" smtClean="0">
                <a:latin typeface="+mn-lt"/>
              </a:rPr>
              <a:t>… o Exame Particular, aqui recordado de seu diário espiritual em maio de 1918.</a:t>
            </a:r>
            <a:endParaRPr lang="pt-BR" sz="2400" dirty="0">
              <a:latin typeface="+mn-lt"/>
            </a:endParaRPr>
          </a:p>
        </p:txBody>
      </p:sp>
    </p:spTree>
  </p:cSld>
  <p:clrMapOvr>
    <a:masterClrMapping/>
  </p:clrMapOvr>
  <p:transition spd="med">
    <p:wipe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26"/>
          <p:cNvPicPr>
            <a:picLocks noChangeAspect="1" noChangeArrowheads="1"/>
          </p:cNvPicPr>
          <p:nvPr/>
        </p:nvPicPr>
        <p:blipFill rotWithShape="1">
          <a:blip r:embed="rId2">
            <a:extLst>
              <a:ext uri="{28A0092B-C50C-407E-A947-70E740481C1C}">
                <a14:useLocalDpi xmlns:a14="http://schemas.microsoft.com/office/drawing/2010/main" val="0"/>
              </a:ext>
            </a:extLst>
          </a:blip>
          <a:srcRect r="999" b="12430"/>
          <a:stretch/>
        </p:blipFill>
        <p:spPr bwMode="auto">
          <a:xfrm>
            <a:off x="990600" y="840673"/>
            <a:ext cx="7086600" cy="4569527"/>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1143000" y="5562600"/>
            <a:ext cx="6858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José também teve a alegria de se unir à </a:t>
            </a:r>
            <a:r>
              <a:rPr lang="pt-BR" sz="2000" dirty="0" smtClean="0">
                <a:solidFill>
                  <a:srgbClr val="395207"/>
                </a:solidFill>
                <a:latin typeface="Cambria"/>
              </a:rPr>
              <a:t>Procissão de </a:t>
            </a:r>
            <a:r>
              <a:rPr lang="pt-BR" sz="2000" dirty="0" smtClean="0">
                <a:latin typeface="+mn-lt"/>
              </a:rPr>
              <a:t>Corpus Christi dos Soldados Católicos Alemães, em maio de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944562"/>
            <a:ext cx="4343400" cy="655638"/>
          </a:xfrm>
        </p:spPr>
        <p:txBody>
          <a:bodyPr>
            <a:normAutofit fontScale="90000"/>
          </a:bodyPr>
          <a:lstStyle/>
          <a:p>
            <a:pPr eaLnBrk="1" hangingPunct="1"/>
            <a:r>
              <a:rPr lang="pt-BR" b="1" dirty="0" smtClean="0"/>
              <a:t>Sua Oferta de Vida</a:t>
            </a:r>
          </a:p>
        </p:txBody>
      </p:sp>
      <p:sp>
        <p:nvSpPr>
          <p:cNvPr id="55301" name="Text Box 6"/>
          <p:cNvSpPr txBox="1">
            <a:spLocks noChangeArrowheads="1"/>
          </p:cNvSpPr>
          <p:nvPr/>
        </p:nvSpPr>
        <p:spPr bwMode="auto">
          <a:xfrm>
            <a:off x="4876800" y="1694795"/>
            <a:ext cx="3810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just" eaLnBrk="1" hangingPunct="1"/>
            <a:r>
              <a:rPr lang="pt-BR" sz="2000" dirty="0" smtClean="0">
                <a:latin typeface="+mn-lt"/>
              </a:rPr>
              <a:t>O amor por Maria de Engling e desejo de ajudar a trazer amor renovado por Cristo ao mundo todo chegou a um clímax em 31 de Maio de 1918.</a:t>
            </a:r>
            <a:endParaRPr lang="pt-BR" sz="2000" u="sng" dirty="0" smtClean="0">
              <a:latin typeface="+mn-lt"/>
            </a:endParaRPr>
          </a:p>
          <a:p>
            <a:pPr lvl="1" algn="just" eaLnBrk="1" hangingPunct="1"/>
            <a:r>
              <a:rPr lang="pt-BR" sz="2000" dirty="0" smtClean="0">
                <a:latin typeface="+mn-lt"/>
              </a:rPr>
              <a:t>Naquele dia ele ofereceu sua vida, se Maria quisesse, como sacrifício pelos ideais de Schoenstatt e fecundidade do Santuário.</a:t>
            </a:r>
          </a:p>
          <a:p>
            <a:pPr lvl="1" algn="just" eaLnBrk="1" hangingPunct="1"/>
            <a:r>
              <a:rPr lang="pt-BR" sz="2000" dirty="0" smtClean="0">
                <a:latin typeface="+mn-lt"/>
              </a:rPr>
              <a:t>Isso mostra o tamanho do crescimento espiritual que ele havia alcançado.</a:t>
            </a:r>
            <a:endParaRPr lang="pt-BR" sz="2000" dirty="0">
              <a:latin typeface="+mn-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52600"/>
            <a:ext cx="4799276"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03"/>
          <p:cNvPicPr>
            <a:picLocks noChangeAspect="1" noChangeArrowheads="1"/>
          </p:cNvPicPr>
          <p:nvPr/>
        </p:nvPicPr>
        <p:blipFill>
          <a:blip r:embed="rId2">
            <a:extLst>
              <a:ext uri="{28A0092B-C50C-407E-A947-70E740481C1C}">
                <a14:useLocalDpi xmlns:a14="http://schemas.microsoft.com/office/drawing/2010/main" val="0"/>
              </a:ext>
            </a:extLst>
          </a:blip>
          <a:srcRect t="3906" b="4845"/>
          <a:stretch>
            <a:fillRect/>
          </a:stretch>
        </p:blipFill>
        <p:spPr bwMode="auto">
          <a:xfrm>
            <a:off x="2644775" y="819150"/>
            <a:ext cx="3852863" cy="55626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CaixaDeTexto 1"/>
          <p:cNvSpPr txBox="1">
            <a:spLocks noChangeArrowheads="1"/>
          </p:cNvSpPr>
          <p:nvPr/>
        </p:nvSpPr>
        <p:spPr bwMode="auto">
          <a:xfrm>
            <a:off x="2644775" y="411163"/>
            <a:ext cx="1903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b="1" dirty="0">
                <a:solidFill>
                  <a:schemeClr val="tx2"/>
                </a:solidFill>
              </a:rPr>
              <a:t>Pais de Engling</a:t>
            </a:r>
          </a:p>
        </p:txBody>
      </p:sp>
    </p:spTree>
  </p:cSld>
  <p:clrMapOvr>
    <a:masterClrMapping/>
  </p:clrMapOvr>
  <p:transition spd="med">
    <p:wipe dir="d"/>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685800"/>
            <a:ext cx="7086600" cy="474503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5"/>
          <p:cNvSpPr txBox="1">
            <a:spLocks noChangeArrowheads="1"/>
          </p:cNvSpPr>
          <p:nvPr/>
        </p:nvSpPr>
        <p:spPr bwMode="auto">
          <a:xfrm>
            <a:off x="533400" y="5599113"/>
            <a:ext cx="79247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Trincheira em Flandres.  Foi em um buraco como este, perto do rio </a:t>
            </a:r>
            <a:r>
              <a:rPr lang="pt-BR" sz="2000" dirty="0" err="1" smtClean="0">
                <a:latin typeface="+mn-lt"/>
              </a:rPr>
              <a:t>Lys</a:t>
            </a:r>
            <a:r>
              <a:rPr lang="pt-BR" sz="2000" dirty="0" smtClean="0">
                <a:latin typeface="+mn-lt"/>
              </a:rPr>
              <a:t>, que José fez sua oferta de vida para a MTA em 31 de maio de 1918.</a:t>
            </a:r>
            <a:endParaRPr lang="en-US"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186" y="533400"/>
            <a:ext cx="3990614" cy="57912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5"/>
          <p:cNvSpPr txBox="1">
            <a:spLocks noChangeArrowheads="1"/>
          </p:cNvSpPr>
          <p:nvPr/>
        </p:nvSpPr>
        <p:spPr bwMode="auto">
          <a:xfrm>
            <a:off x="5029200" y="990600"/>
            <a:ext cx="307022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Texto de Engling da oferta de sua vida. </a:t>
            </a:r>
          </a:p>
          <a:p>
            <a:pPr algn="r" eaLnBrk="1" hangingPunct="1"/>
            <a:r>
              <a:rPr lang="pt-BR" sz="2000" dirty="0" smtClean="0">
                <a:latin typeface="+mn-lt"/>
              </a:rPr>
              <a:t>3 de junho de 1918.</a:t>
            </a:r>
            <a:endParaRPr lang="pt-BR" sz="2000" dirty="0">
              <a:latin typeface="+mn-lt"/>
            </a:endParaRPr>
          </a:p>
        </p:txBody>
      </p:sp>
      <p:sp>
        <p:nvSpPr>
          <p:cNvPr id="57348" name="Text Box 6"/>
          <p:cNvSpPr txBox="1">
            <a:spLocks noChangeArrowheads="1"/>
          </p:cNvSpPr>
          <p:nvPr/>
        </p:nvSpPr>
        <p:spPr bwMode="auto">
          <a:xfrm>
            <a:off x="4495800" y="2590800"/>
            <a:ext cx="3962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r>
              <a:rPr lang="pt-BR" sz="2800" i="1" dirty="0" smtClean="0">
                <a:latin typeface="+mj-lt"/>
              </a:rPr>
              <a:t>Querida Mãezinha, Mater Ter Admirabilis!</a:t>
            </a:r>
            <a:endParaRPr lang="pt-BR" sz="2800" dirty="0" smtClean="0">
              <a:latin typeface="+mj-lt"/>
            </a:endParaRPr>
          </a:p>
          <a:p>
            <a:pPr lvl="1"/>
            <a:r>
              <a:rPr lang="pt-BR" sz="2800" i="1" dirty="0" smtClean="0">
                <a:latin typeface="+mj-lt"/>
              </a:rPr>
              <a:t>Novamente eu me ofereço a ti como vítima...</a:t>
            </a:r>
            <a:endParaRPr lang="pt-BR" sz="2800" dirty="0">
              <a:latin typeface="+mj-lt"/>
            </a:endParaRPr>
          </a:p>
        </p:txBody>
      </p:sp>
    </p:spTree>
  </p:cSld>
  <p:clrMapOvr>
    <a:masterClrMapping/>
  </p:clrMapOvr>
  <p:transition spd="med">
    <p:wipe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838200" y="838200"/>
            <a:ext cx="73914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pt-BR" sz="2800" i="1" dirty="0">
                <a:latin typeface="+mj-lt"/>
              </a:rPr>
              <a:t>	Eu te ofereço tudo o que sou e tenho: meu corpo e minha alma com todas as suas faculdades, meus bens, minha liberdade e minha vontade. Quero pertencer inteiramente a ti. Sou teu. Dispõe de mim e de tudo o que é meu como melhor te aprouver. Porém, </a:t>
            </a:r>
            <a:r>
              <a:rPr lang="pt-BR" sz="2800" b="1" i="1" dirty="0">
                <a:latin typeface="+mj-lt"/>
              </a:rPr>
              <a:t>se for compatível com teus planos, aceita-me como vítima para as tarefas que tu mesma confiaste à nossa Congregação.</a:t>
            </a:r>
            <a:endParaRPr lang="pt-BR" sz="2800" dirty="0">
              <a:latin typeface="+mj-lt"/>
            </a:endParaRPr>
          </a:p>
          <a:p>
            <a:pPr algn="just"/>
            <a:r>
              <a:rPr lang="pt-BR" sz="2800" i="1" dirty="0">
                <a:latin typeface="+mj-lt"/>
              </a:rPr>
              <a:t>	Humildemente, teu indigno servo, </a:t>
            </a:r>
            <a:endParaRPr lang="pt-BR" sz="2800" dirty="0">
              <a:latin typeface="+mj-lt"/>
            </a:endParaRPr>
          </a:p>
        </p:txBody>
      </p:sp>
      <p:pic>
        <p:nvPicPr>
          <p:cNvPr id="58371" name="Picture 3" descr="C:\Schoenstatt Clipart\Clipart\SIGNATJE.TIF"/>
          <p:cNvPicPr>
            <a:picLocks noChangeAspect="1" noChangeArrowheads="1"/>
          </p:cNvPicPr>
          <p:nvPr/>
        </p:nvPicPr>
        <p:blipFill>
          <a:blip r:embed="rId2">
            <a:extLst>
              <a:ext uri="{28A0092B-C50C-407E-A947-70E740481C1C}">
                <a14:useLocalDpi xmlns:a14="http://schemas.microsoft.com/office/drawing/2010/main" val="0"/>
              </a:ext>
            </a:extLst>
          </a:blip>
          <a:srcRect l="12215" t="31306" r="8429" b="35316"/>
          <a:stretch>
            <a:fillRect/>
          </a:stretch>
        </p:blipFill>
        <p:spPr bwMode="auto">
          <a:xfrm>
            <a:off x="5638800" y="5257800"/>
            <a:ext cx="2436813" cy="966788"/>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descr="29"/>
          <p:cNvPicPr>
            <a:picLocks noChangeAspect="1" noChangeArrowheads="1"/>
          </p:cNvPicPr>
          <p:nvPr/>
        </p:nvPicPr>
        <p:blipFill>
          <a:blip r:embed="rId2">
            <a:extLst>
              <a:ext uri="{28A0092B-C50C-407E-A947-70E740481C1C}">
                <a14:useLocalDpi xmlns:a14="http://schemas.microsoft.com/office/drawing/2010/main" val="0"/>
              </a:ext>
            </a:extLst>
          </a:blip>
          <a:srcRect l="952" t="1517"/>
          <a:stretch>
            <a:fillRect/>
          </a:stretch>
        </p:blipFill>
        <p:spPr bwMode="auto">
          <a:xfrm>
            <a:off x="1066800" y="773112"/>
            <a:ext cx="7010400" cy="456088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5"/>
          <p:cNvSpPr txBox="1">
            <a:spLocks noChangeArrowheads="1"/>
          </p:cNvSpPr>
          <p:nvPr/>
        </p:nvSpPr>
        <p:spPr bwMode="auto">
          <a:xfrm>
            <a:off x="762000" y="5562600"/>
            <a:ext cx="7772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dirty="0" smtClean="0">
                <a:latin typeface="+mn-lt"/>
              </a:rPr>
              <a:t>A vida no exército continuou seu ritmo de batalha e descanso.  Esta é uma visão do "Campo Rhineland” onde seu batalhão descansou em Flandres.</a:t>
            </a:r>
            <a:endParaRPr lang="en-US" dirty="0">
              <a:latin typeface="+mn-lt"/>
            </a:endParaRPr>
          </a:p>
        </p:txBody>
      </p:sp>
    </p:spTree>
  </p:cSld>
  <p:clrMapOvr>
    <a:masterClrMapping/>
  </p:clrMapOvr>
  <p:transition spd="med">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026"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36600"/>
            <a:ext cx="5367338"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9" name="Picture 1027" descr="C:\DOCUME~1\BJD\LOCALS~1\Temp\auto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14400"/>
            <a:ext cx="1195388"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0" name="Text Box 1028"/>
          <p:cNvSpPr txBox="1">
            <a:spLocks noChangeArrowheads="1"/>
          </p:cNvSpPr>
          <p:nvPr/>
        </p:nvSpPr>
        <p:spPr bwMode="auto">
          <a:xfrm>
            <a:off x="609600" y="4724400"/>
            <a:ext cx="7848600"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just" eaLnBrk="1" hangingPunct="1"/>
            <a:r>
              <a:rPr lang="pt-BR" dirty="0" smtClean="0">
                <a:latin typeface="+mn-lt"/>
              </a:rPr>
              <a:t>Em Junho José recebeu a Cruz de Metal por bravura em batalha. </a:t>
            </a:r>
          </a:p>
          <a:p>
            <a:pPr lvl="1" algn="just" eaLnBrk="1" hangingPunct="1"/>
            <a:r>
              <a:rPr lang="pt-BR" dirty="0" smtClean="0">
                <a:latin typeface="+mn-lt"/>
              </a:rPr>
              <a:t>Ele, como muitos Schoenstattianos, sentiu que sua medalha foi realmente ganha pela MTA. Então ele entregou sua Cruz de Metal à Ela.</a:t>
            </a:r>
          </a:p>
          <a:p>
            <a:pPr lvl="1" algn="just" eaLnBrk="1" hangingPunct="1"/>
            <a:endParaRPr lang="pt-BR" dirty="0" smtClean="0">
              <a:latin typeface="+mn-lt"/>
            </a:endParaRPr>
          </a:p>
          <a:p>
            <a:pPr algn="just" eaLnBrk="1" hangingPunct="1"/>
            <a:r>
              <a:rPr lang="pt-BR" sz="1600" dirty="0" smtClean="0">
                <a:latin typeface="+mn-lt"/>
              </a:rPr>
              <a:t>(Acima: a placa no Santuário Original com todas as medalhas de honra entregues à MTA na Primeira Guerra Mundial.  A de Engling é a terceira de baixo na segunda coluna.)</a:t>
            </a:r>
            <a:endParaRPr lang="pt-BR" sz="1600" dirty="0">
              <a:latin typeface="+mn-lt"/>
            </a:endParaRPr>
          </a:p>
        </p:txBody>
      </p:sp>
    </p:spTree>
  </p:cSld>
  <p:clrMapOvr>
    <a:masterClrMapping/>
  </p:clrMapOvr>
  <p:transition spd="med">
    <p:wipe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6934200" cy="4661221"/>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5"/>
          <p:cNvSpPr txBox="1">
            <a:spLocks noChangeArrowheads="1"/>
          </p:cNvSpPr>
          <p:nvPr/>
        </p:nvSpPr>
        <p:spPr bwMode="auto">
          <a:xfrm>
            <a:off x="1295401" y="5638800"/>
            <a:ext cx="640079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José Engling em frente ao Santuário em Schoenstatt –  sua última licença em julho de 1918.</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49300"/>
            <a:ext cx="5867400" cy="412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3"/>
          <p:cNvSpPr txBox="1">
            <a:spLocks noChangeArrowheads="1"/>
          </p:cNvSpPr>
          <p:nvPr/>
        </p:nvSpPr>
        <p:spPr bwMode="auto">
          <a:xfrm>
            <a:off x="822325" y="4922837"/>
            <a:ext cx="7559675" cy="147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dirty="0" smtClean="0">
                <a:latin typeface="+mn-lt"/>
              </a:rPr>
              <a:t>	Em agosto de 1918, o moral do exército alemão estava desintegrado. Haviam muitas deserções, muitos ficaram  desanimados ou violentos. José lutava internamente e decidira que deveria ser fiel ao seu dever, mas também fazer tudo ao seu alcance para elevar o espírito de seus camaradas. Isso não era fácil.</a:t>
            </a:r>
            <a:endParaRPr lang="pt-BR" dirty="0">
              <a:latin typeface="+mn-lt"/>
            </a:endParaRPr>
          </a:p>
        </p:txBody>
      </p:sp>
    </p:spTree>
  </p:cSld>
  <p:clrMapOvr>
    <a:masterClrMapping/>
  </p:clrMapOvr>
  <p:transition spd="med">
    <p:wipe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5"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428750"/>
            <a:ext cx="4819650" cy="508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7"/>
          <p:cNvSpPr txBox="1">
            <a:spLocks noChangeArrowheads="1"/>
          </p:cNvSpPr>
          <p:nvPr/>
        </p:nvSpPr>
        <p:spPr bwMode="auto">
          <a:xfrm>
            <a:off x="1752600" y="757237"/>
            <a:ext cx="6172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400" b="1" dirty="0" smtClean="0">
                <a:latin typeface="+mj-lt"/>
              </a:rPr>
              <a:t>A Última Marcha – 4 de outubro de 1918</a:t>
            </a:r>
            <a:endParaRPr lang="pt-BR" sz="2400" b="1" dirty="0">
              <a:latin typeface="+mj-lt"/>
            </a:endParaRPr>
          </a:p>
        </p:txBody>
      </p:sp>
      <p:sp>
        <p:nvSpPr>
          <p:cNvPr id="63492" name="Text Box 9"/>
          <p:cNvSpPr txBox="1">
            <a:spLocks noChangeArrowheads="1"/>
          </p:cNvSpPr>
          <p:nvPr/>
        </p:nvSpPr>
        <p:spPr bwMode="auto">
          <a:xfrm>
            <a:off x="4838700" y="1788855"/>
            <a:ext cx="344805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algn="just" eaLnBrk="1" hangingPunct="1"/>
            <a:r>
              <a:rPr lang="pt-BR" sz="2000" dirty="0" smtClean="0">
                <a:latin typeface="+mn-lt"/>
              </a:rPr>
              <a:t>Em outubro o exército alemão estava recuando.  </a:t>
            </a:r>
          </a:p>
          <a:p>
            <a:pPr lvl="1" algn="just" eaLnBrk="1" hangingPunct="1"/>
            <a:r>
              <a:rPr lang="pt-BR" sz="2000" dirty="0" smtClean="0">
                <a:latin typeface="+mn-lt"/>
              </a:rPr>
              <a:t>José estava se movendo na área  ao nordeste de Cambrai.  </a:t>
            </a:r>
          </a:p>
          <a:p>
            <a:pPr lvl="1" algn="just" eaLnBrk="1" hangingPunct="1"/>
            <a:r>
              <a:rPr lang="pt-BR" sz="2000" dirty="0" smtClean="0">
                <a:latin typeface="+mn-lt"/>
              </a:rPr>
              <a:t>Essa seria sua última marcha.</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47712"/>
            <a:ext cx="7315200" cy="4891088"/>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5"/>
          <p:cNvSpPr txBox="1">
            <a:spLocks noChangeArrowheads="1"/>
          </p:cNvSpPr>
          <p:nvPr/>
        </p:nvSpPr>
        <p:spPr bwMode="auto">
          <a:xfrm>
            <a:off x="1828800" y="5791200"/>
            <a:ext cx="54766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Cemitério ao fundo: Local de sua última refeição.</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609600" y="274638"/>
            <a:ext cx="5791200" cy="1143000"/>
          </a:xfrm>
        </p:spPr>
        <p:txBody>
          <a:bodyPr/>
          <a:lstStyle/>
          <a:p>
            <a:pPr eaLnBrk="1" hangingPunct="1"/>
            <a:r>
              <a:rPr lang="pt-BR" sz="4400" dirty="0" smtClean="0"/>
              <a:t>4 de outubro de 1918</a:t>
            </a:r>
          </a:p>
        </p:txBody>
      </p:sp>
      <p:pic>
        <p:nvPicPr>
          <p:cNvPr id="65539" name="Picture 5"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1981200" y="1655762"/>
            <a:ext cx="5257800" cy="3602038"/>
          </a:xfrm>
          <a:noFill/>
        </p:spPr>
      </p:pic>
      <p:sp>
        <p:nvSpPr>
          <p:cNvPr id="65540" name="Text Box 6"/>
          <p:cNvSpPr txBox="1">
            <a:spLocks noChangeArrowheads="1"/>
          </p:cNvSpPr>
          <p:nvPr/>
        </p:nvSpPr>
        <p:spPr bwMode="auto">
          <a:xfrm>
            <a:off x="838200" y="5410200"/>
            <a:ext cx="7543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latin typeface="+mn-lt"/>
              </a:rPr>
              <a:t>Na tentativa de atravessar um cruzamento perigoso, Engling foi atingido por uma granada perdida, falecendo instantaneamente.</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903" y="715930"/>
            <a:ext cx="8077200" cy="4492625"/>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5"/>
          <p:cNvSpPr txBox="1">
            <a:spLocks noChangeArrowheads="1"/>
          </p:cNvSpPr>
          <p:nvPr/>
        </p:nvSpPr>
        <p:spPr bwMode="auto">
          <a:xfrm>
            <a:off x="457200" y="5334000"/>
            <a:ext cx="8229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000" dirty="0" smtClean="0">
                <a:latin typeface="+mn-lt"/>
              </a:rPr>
              <a:t>José foi o quarto dos sete filhos. </a:t>
            </a:r>
          </a:p>
          <a:p>
            <a:pPr algn="ctr" eaLnBrk="1" hangingPunct="1"/>
            <a:r>
              <a:rPr lang="pt-BR" sz="2000" dirty="0" smtClean="0">
                <a:latin typeface="+mn-lt"/>
              </a:rPr>
              <a:t>Atrás: Elizabeth, Maria, José, August (pai), Valentine.  </a:t>
            </a:r>
          </a:p>
          <a:p>
            <a:pPr algn="ctr" eaLnBrk="1" hangingPunct="1"/>
            <a:r>
              <a:rPr lang="pt-BR" sz="2000" dirty="0" smtClean="0">
                <a:latin typeface="+mn-lt"/>
              </a:rPr>
              <a:t>Frente: Lucy (sentada), Maria (mãe), August, John.</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Schoenstatt Clipart\MTA\MTA (black &amp; whit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15962"/>
            <a:ext cx="382746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4191000" y="2515612"/>
            <a:ext cx="434340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1" eaLnBrk="1" hangingPunct="1"/>
            <a:r>
              <a:rPr lang="pt-BR" sz="2400" dirty="0" smtClean="0">
                <a:latin typeface="+mn-lt"/>
              </a:rPr>
              <a:t>Mesmo deixando muitas saudades aos seus amigos na terra, ele se tornou um melhor amigo no céu. </a:t>
            </a:r>
          </a:p>
          <a:p>
            <a:pPr lvl="1" eaLnBrk="1" hangingPunct="1"/>
            <a:r>
              <a:rPr lang="pt-BR" sz="2400" dirty="0" smtClean="0">
                <a:latin typeface="+mn-lt"/>
              </a:rPr>
              <a:t>Até hoje ele se mantém uma das maiores inspirações dos Schoenstattianos do mundo todo.</a:t>
            </a:r>
            <a:endParaRPr lang="pt-BR" sz="2400" dirty="0">
              <a:latin typeface="+mn-lt"/>
            </a:endParaRPr>
          </a:p>
        </p:txBody>
      </p:sp>
      <p:sp>
        <p:nvSpPr>
          <p:cNvPr id="2" name="Retângulo 1"/>
          <p:cNvSpPr/>
          <p:nvPr/>
        </p:nvSpPr>
        <p:spPr>
          <a:xfrm>
            <a:off x="4724401" y="1103293"/>
            <a:ext cx="3581399" cy="954107"/>
          </a:xfrm>
          <a:prstGeom prst="rect">
            <a:avLst/>
          </a:prstGeom>
        </p:spPr>
        <p:txBody>
          <a:bodyPr wrap="square">
            <a:spAutoFit/>
          </a:bodyPr>
          <a:lstStyle/>
          <a:p>
            <a:pPr eaLnBrk="1" hangingPunct="1"/>
            <a:r>
              <a:rPr lang="pt-BR" sz="2800" b="1" dirty="0">
                <a:latin typeface="+mj-lt"/>
              </a:rPr>
              <a:t>A MTA viu como justa a oferta de sua vida.</a:t>
            </a:r>
            <a:r>
              <a:rPr lang="pt-BR" sz="2800" dirty="0">
                <a:latin typeface="+mj-lt"/>
              </a:rPr>
              <a:t> </a:t>
            </a:r>
          </a:p>
        </p:txBody>
      </p:sp>
    </p:spTree>
  </p:cSld>
  <p:clrMapOvr>
    <a:masterClrMapping/>
  </p:clrMapOvr>
  <p:transition spd="med">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57200"/>
            <a:ext cx="3954383" cy="5867400"/>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6"/>
          <p:cNvSpPr txBox="1">
            <a:spLocks noChangeArrowheads="1"/>
          </p:cNvSpPr>
          <p:nvPr/>
        </p:nvSpPr>
        <p:spPr bwMode="auto">
          <a:xfrm>
            <a:off x="4800600" y="1905000"/>
            <a:ext cx="35052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800" dirty="0" smtClean="0">
                <a:latin typeface="+mn-lt"/>
              </a:rPr>
              <a:t>Em 1937 um memorial foi dedicado à honra de José Engling próximo de Cambrai, no local de sua morte.</a:t>
            </a:r>
            <a:endParaRPr lang="pt-BR" sz="2800" dirty="0">
              <a:latin typeface="+mn-lt"/>
            </a:endParaRPr>
          </a:p>
        </p:txBody>
      </p:sp>
    </p:spTree>
  </p:cSld>
  <p:clrMapOvr>
    <a:masterClrMapping/>
  </p:clrMapOvr>
  <p:transition spd="med">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4" y="761999"/>
            <a:ext cx="3743325" cy="5660851"/>
          </a:xfrm>
          <a:prstGeom prst="rect">
            <a:avLst/>
          </a:prstGeom>
          <a:noFill/>
          <a:ln>
            <a:noFill/>
          </a:ln>
          <a:effectLst>
            <a:outerShdw dist="8980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36625"/>
            <a:ext cx="3868738" cy="531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5" name="Text Box 3"/>
          <p:cNvSpPr txBox="1">
            <a:spLocks noChangeArrowheads="1"/>
          </p:cNvSpPr>
          <p:nvPr/>
        </p:nvSpPr>
        <p:spPr bwMode="auto">
          <a:xfrm>
            <a:off x="4953000" y="1190685"/>
            <a:ext cx="33528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400" dirty="0">
                <a:latin typeface="+mn-lt"/>
              </a:rPr>
              <a:t>	</a:t>
            </a:r>
            <a:r>
              <a:rPr lang="pt-BR" sz="2400" dirty="0" smtClean="0">
                <a:latin typeface="+mn-lt"/>
              </a:rPr>
              <a:t>Em 1965 foi estabelecido um Santuário no mesmo local, próximo a Cambrai, França.  Não sendo apenas um memorial da vida e morte de Engling, mas também dedicado ao fortalecimento da união entre França e Alemanha.</a:t>
            </a:r>
            <a:endParaRPr lang="pt-BR" sz="2400" dirty="0">
              <a:latin typeface="+mn-lt"/>
            </a:endParaRPr>
          </a:p>
        </p:txBody>
      </p:sp>
    </p:spTree>
  </p:cSld>
  <p:clrMapOvr>
    <a:masterClrMapping/>
  </p:clrMapOvr>
  <p:transition spd="med">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23900"/>
            <a:ext cx="5330825" cy="3676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descr="C:\DOCUME~1\BJD\LOCALS~1\Temp\auto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417656"/>
            <a:ext cx="4376738" cy="2975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4"/>
          <p:cNvSpPr txBox="1">
            <a:spLocks noChangeArrowheads="1"/>
          </p:cNvSpPr>
          <p:nvPr/>
        </p:nvSpPr>
        <p:spPr bwMode="auto">
          <a:xfrm>
            <a:off x="1050925" y="4760913"/>
            <a:ext cx="298767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a:t>A </a:t>
            </a:r>
            <a:r>
              <a:rPr lang="pt-BR" sz="2000" b="1" dirty="0"/>
              <a:t>Taça de Fogo ou Pira de Engling </a:t>
            </a:r>
            <a:r>
              <a:rPr lang="pt-BR" sz="2000" dirty="0"/>
              <a:t>– Símbolo especial de Engling em Cambrai.</a:t>
            </a:r>
          </a:p>
        </p:txBody>
      </p:sp>
    </p:spTree>
  </p:cSld>
  <p:clrMapOvr>
    <a:masterClrMapping/>
  </p:clrMapOvr>
  <p:transition spd="med">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1523999"/>
            <a:ext cx="8039100" cy="39481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914400" y="5715000"/>
            <a:ext cx="7543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Monumento de José Engling em Schoenstatt, próximo ao Santuário.</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856343"/>
            <a:ext cx="3108248" cy="4648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pic>
        <p:nvPicPr>
          <p:cNvPr id="4"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856343"/>
            <a:ext cx="3456246" cy="4610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990600" y="5715000"/>
            <a:ext cx="7239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dirty="0" smtClean="0">
                <a:latin typeface="+mn-lt"/>
              </a:rPr>
              <a:t>Monumento de José Engling em </a:t>
            </a:r>
            <a:r>
              <a:rPr lang="pt-BR" dirty="0" err="1" smtClean="0">
                <a:latin typeface="+mn-lt"/>
              </a:rPr>
              <a:t>Waukesha</a:t>
            </a:r>
            <a:r>
              <a:rPr lang="pt-BR" dirty="0" smtClean="0">
                <a:latin typeface="+mn-lt"/>
              </a:rPr>
              <a:t>, Wisconsin - EUA (esquerda) e em Santa Maria, Rio Grande do Sul – Brasil (direita).</a:t>
            </a:r>
            <a:endParaRPr lang="pt-BR" dirty="0">
              <a:latin typeface="+mn-lt"/>
            </a:endParaRPr>
          </a:p>
        </p:txBody>
      </p:sp>
    </p:spTree>
  </p:cSld>
  <p:clrMapOvr>
    <a:masterClrMapping/>
  </p:clrMapOvr>
  <p:transition spd="med">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descr="C:\Schoenstatt Clipart\Heroes\Engling (colo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22930"/>
            <a:ext cx="3657600" cy="5425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5" descr="C:\Schoenstatt Clipart\Heroes\Engling Ironwk.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066800"/>
            <a:ext cx="2895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6"/>
          <p:cNvSpPr txBox="1">
            <a:spLocks noChangeArrowheads="1"/>
          </p:cNvSpPr>
          <p:nvPr/>
        </p:nvSpPr>
        <p:spPr bwMode="auto">
          <a:xfrm>
            <a:off x="5029200" y="3733800"/>
            <a:ext cx="298767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pt-BR" sz="2000" dirty="0" smtClean="0">
                <a:latin typeface="+mn-lt"/>
              </a:rPr>
              <a:t>	A causa para beatificação de José Engling foi aberta em 1951 e enviada à Roma em 1964, onde foi iniciada a investigação.</a:t>
            </a:r>
            <a:endParaRPr lang="pt-BR" sz="2000" dirty="0">
              <a:latin typeface="+mn-lt"/>
            </a:endParaRPr>
          </a:p>
        </p:txBody>
      </p:sp>
    </p:spTree>
  </p:cSld>
  <p:clrMapOvr>
    <a:masterClrMapping/>
  </p:clrMapOvr>
  <p:transition spd="med">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C:\Schoenstatt Clipart\Heroes\Engling (Comic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1571" y="1066800"/>
            <a:ext cx="4325229" cy="54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5"/>
          <p:cNvSpPr txBox="1">
            <a:spLocks noChangeArrowheads="1"/>
          </p:cNvSpPr>
          <p:nvPr/>
        </p:nvSpPr>
        <p:spPr bwMode="auto">
          <a:xfrm>
            <a:off x="746125" y="1838742"/>
            <a:ext cx="3368675"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4400" b="1" dirty="0" smtClean="0">
                <a:latin typeface="Script MT Bold" pitchFamily="66" charset="0"/>
              </a:rPr>
              <a:t>José Engling, Assumimos a Herança!</a:t>
            </a:r>
            <a:endParaRPr lang="pt-BR" sz="4400" b="1" dirty="0">
              <a:latin typeface="Script MT Bold" pitchFamily="66" charset="0"/>
            </a:endParaRPr>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4724400" y="533400"/>
            <a:ext cx="3962400" cy="1143000"/>
          </a:xfrm>
        </p:spPr>
        <p:txBody>
          <a:bodyPr/>
          <a:lstStyle/>
          <a:p>
            <a:pPr eaLnBrk="1" hangingPunct="1"/>
            <a:r>
              <a:rPr lang="pt-BR" b="1" dirty="0" smtClean="0"/>
              <a:t>Crescendo</a:t>
            </a:r>
          </a:p>
        </p:txBody>
      </p:sp>
      <p:pic>
        <p:nvPicPr>
          <p:cNvPr id="12291" name="Picture 1030" descr="C:\DOCUME~1\BJD\LOCALS~1\Temp\auto0.bmp"/>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533400" y="457200"/>
            <a:ext cx="4137025" cy="5440363"/>
          </a:xfrm>
          <a:noFill/>
        </p:spPr>
      </p:pic>
      <p:sp>
        <p:nvSpPr>
          <p:cNvPr id="9219" name="Rectangle 1028"/>
          <p:cNvSpPr>
            <a:spLocks noGrp="1" noChangeArrowheads="1"/>
          </p:cNvSpPr>
          <p:nvPr>
            <p:ph type="body" sz="half" idx="2"/>
          </p:nvPr>
        </p:nvSpPr>
        <p:spPr>
          <a:xfrm>
            <a:off x="4724400" y="1981200"/>
            <a:ext cx="3810000" cy="3611563"/>
          </a:xfrm>
        </p:spPr>
        <p:txBody>
          <a:bodyPr rtlCol="0">
            <a:normAutofit/>
          </a:bodyPr>
          <a:lstStyle/>
          <a:p>
            <a:pPr indent="-274320">
              <a:lnSpc>
                <a:spcPct val="90000"/>
              </a:lnSpc>
              <a:buNone/>
              <a:defRPr/>
            </a:pPr>
            <a:r>
              <a:rPr lang="pt-BR" sz="2800" dirty="0" smtClean="0">
                <a:solidFill>
                  <a:schemeClr val="tx2"/>
                </a:solidFill>
              </a:rPr>
              <a:t>Quando </a:t>
            </a:r>
            <a:r>
              <a:rPr lang="pt-BR" dirty="0" smtClean="0">
                <a:solidFill>
                  <a:schemeClr val="tx2"/>
                </a:solidFill>
              </a:rPr>
              <a:t>criança</a:t>
            </a:r>
            <a:r>
              <a:rPr lang="pt-BR" sz="2800" dirty="0" smtClean="0">
                <a:solidFill>
                  <a:schemeClr val="tx2"/>
                </a:solidFill>
              </a:rPr>
              <a:t>, </a:t>
            </a:r>
            <a:r>
              <a:rPr lang="pt-BR" sz="2800" dirty="0" smtClean="0">
                <a:solidFill>
                  <a:schemeClr val="tx2"/>
                </a:solidFill>
              </a:rPr>
              <a:t>José ajudava com tarefas domésticas e com os animais da fazenda</a:t>
            </a:r>
            <a:r>
              <a:rPr lang="pt-BR" dirty="0" smtClean="0">
                <a:solidFill>
                  <a:schemeClr val="tx2"/>
                </a:solidFill>
              </a:rPr>
              <a:t>.</a:t>
            </a:r>
          </a:p>
          <a:p>
            <a:pPr indent="-274320">
              <a:lnSpc>
                <a:spcPct val="90000"/>
              </a:lnSpc>
              <a:buNone/>
              <a:defRPr/>
            </a:pPr>
            <a:r>
              <a:rPr lang="pt-BR" dirty="0" smtClean="0">
                <a:solidFill>
                  <a:schemeClr val="tx2"/>
                </a:solidFill>
              </a:rPr>
              <a:t>Engling </a:t>
            </a:r>
            <a:r>
              <a:rPr lang="pt-BR" dirty="0">
                <a:solidFill>
                  <a:schemeClr val="tx2"/>
                </a:solidFill>
              </a:rPr>
              <a:t>frequentou a escola primária local</a:t>
            </a:r>
            <a:r>
              <a:rPr lang="pt-BR" dirty="0" smtClean="0">
                <a:solidFill>
                  <a:schemeClr val="tx2"/>
                </a:solidFill>
              </a:rPr>
              <a:t>.</a:t>
            </a:r>
            <a:r>
              <a:rPr lang="pt-BR" sz="2800" dirty="0" smtClean="0">
                <a:solidFill>
                  <a:schemeClr val="tx2"/>
                </a:solidFill>
              </a:rPr>
              <a:t> </a:t>
            </a:r>
          </a:p>
          <a:p>
            <a:pPr indent="-274320" eaLnBrk="1" fontAlgn="auto" hangingPunct="1">
              <a:lnSpc>
                <a:spcPct val="90000"/>
              </a:lnSpc>
              <a:spcAft>
                <a:spcPts val="0"/>
              </a:spcAft>
              <a:buFontTx/>
              <a:buNone/>
              <a:defRPr/>
            </a:pPr>
            <a:r>
              <a:rPr lang="pt-BR" sz="2800" dirty="0" smtClean="0">
                <a:solidFill>
                  <a:schemeClr val="tx2"/>
                </a:solidFill>
              </a:rPr>
              <a:t>Seu pai foi também alfaiate.</a:t>
            </a: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DOCUME~1\BJD\LOCALS~1\Temp\auto0.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762000"/>
            <a:ext cx="38100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Text Box 3"/>
          <p:cNvSpPr txBox="1">
            <a:spLocks noChangeArrowheads="1"/>
          </p:cNvSpPr>
          <p:nvPr/>
        </p:nvSpPr>
        <p:spPr bwMode="auto">
          <a:xfrm>
            <a:off x="4860924" y="1500188"/>
            <a:ext cx="3521075" cy="83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400" b="1" dirty="0" smtClean="0">
                <a:solidFill>
                  <a:schemeClr val="tx2"/>
                </a:solidFill>
              </a:rPr>
              <a:t>Com 12 anos começou seu primeiro diário.</a:t>
            </a:r>
            <a:endParaRPr lang="pt-BR" sz="2400" b="1" dirty="0">
              <a:solidFill>
                <a:schemeClr val="tx2"/>
              </a:solidFill>
            </a:endParaRPr>
          </a:p>
        </p:txBody>
      </p:sp>
      <p:sp>
        <p:nvSpPr>
          <p:cNvPr id="13316" name="Text Box 4"/>
          <p:cNvSpPr txBox="1">
            <a:spLocks noChangeArrowheads="1"/>
          </p:cNvSpPr>
          <p:nvPr/>
        </p:nvSpPr>
        <p:spPr bwMode="auto">
          <a:xfrm>
            <a:off x="5029199" y="3429000"/>
            <a:ext cx="2835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sz="2000" dirty="0" smtClean="0">
                <a:solidFill>
                  <a:schemeClr val="tx2"/>
                </a:solidFill>
              </a:rPr>
              <a:t>Esta é uma página de 3 de março de 1911.</a:t>
            </a:r>
          </a:p>
          <a:p>
            <a:pPr eaLnBrk="1" hangingPunct="1"/>
            <a:endParaRPr lang="pt-BR" sz="2000" dirty="0">
              <a:solidFill>
                <a:schemeClr val="tx2"/>
              </a:solidFill>
            </a:endParaRPr>
          </a:p>
        </p:txBody>
      </p:sp>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050" descr="C:\DOCUME~1\BJD\LOCALS~1\Temp\auto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533400"/>
            <a:ext cx="2362200" cy="345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2051" descr="C:\DOCUME~1\BJD\LOCALS~1\Temp\auto0.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35052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0" name="Text Box 2052"/>
          <p:cNvSpPr txBox="1">
            <a:spLocks noChangeArrowheads="1"/>
          </p:cNvSpPr>
          <p:nvPr/>
        </p:nvSpPr>
        <p:spPr bwMode="auto">
          <a:xfrm>
            <a:off x="1050925" y="4108450"/>
            <a:ext cx="275907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pt-BR" sz="2400" dirty="0" smtClean="0">
                <a:solidFill>
                  <a:schemeClr val="tx2"/>
                </a:solidFill>
              </a:rPr>
              <a:t>29 de junho de 1910 – sua Primeira Comunhão na igreja da paróquia.</a:t>
            </a:r>
            <a:r>
              <a:rPr lang="pt-BR" dirty="0" smtClean="0">
                <a:solidFill>
                  <a:schemeClr val="tx2"/>
                </a:solidFill>
              </a:rPr>
              <a:t> (Fotos de 1973)</a:t>
            </a:r>
            <a:endParaRPr lang="pt-BR" dirty="0">
              <a:solidFill>
                <a:schemeClr val="tx2"/>
              </a:solidFill>
            </a:endParaRPr>
          </a:p>
        </p:txBody>
      </p:sp>
    </p:spTree>
  </p:cSld>
  <p:clrMapOvr>
    <a:masterClrMapping/>
  </p:clrMapOvr>
  <p:transition spd="med">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o">
  <a:themeElements>
    <a:clrScheme name="JUMAS">
      <a:dk1>
        <a:srgbClr val="395207"/>
      </a:dk1>
      <a:lt1>
        <a:srgbClr val="FFFFFF"/>
      </a:lt1>
      <a:dk2>
        <a:srgbClr val="395207"/>
      </a:dk2>
      <a:lt2>
        <a:srgbClr val="74A50F"/>
      </a:lt2>
      <a:accent1>
        <a:srgbClr val="94C600"/>
      </a:accent1>
      <a:accent2>
        <a:srgbClr val="FFE0CC"/>
      </a:accent2>
      <a:accent3>
        <a:srgbClr val="FF6700"/>
      </a:accent3>
      <a:accent4>
        <a:srgbClr val="909465"/>
      </a:accent4>
      <a:accent5>
        <a:srgbClr val="956B43"/>
      </a:accent5>
      <a:accent6>
        <a:srgbClr val="FEA022"/>
      </a:accent6>
      <a:hlink>
        <a:srgbClr val="E68200"/>
      </a:hlink>
      <a:folHlink>
        <a:srgbClr val="FFA94A"/>
      </a:folHlink>
    </a:clrScheme>
    <a:fontScheme name="Escritório">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o">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1201</TotalTime>
  <Words>1497</Words>
  <Application>Microsoft Office PowerPoint</Application>
  <PresentationFormat>Apresentação na tela (4:3)</PresentationFormat>
  <Paragraphs>164</Paragraphs>
  <Slides>68</Slides>
  <Notes>1</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68</vt:i4>
      </vt:variant>
    </vt:vector>
  </HeadingPairs>
  <TitlesOfParts>
    <vt:vector size="78" baseType="lpstr">
      <vt:lpstr>Arial</vt:lpstr>
      <vt:lpstr>Bahnschrift</vt:lpstr>
      <vt:lpstr>Bremen Bd BT</vt:lpstr>
      <vt:lpstr>Calibri</vt:lpstr>
      <vt:lpstr>Cambria</vt:lpstr>
      <vt:lpstr>Georgia</vt:lpstr>
      <vt:lpstr>Script MT Bold</vt:lpstr>
      <vt:lpstr>Viner Hand ITC</vt:lpstr>
      <vt:lpstr>Wingdings 2</vt:lpstr>
      <vt:lpstr>Urbano</vt:lpstr>
      <vt:lpstr>José Engling</vt:lpstr>
      <vt:lpstr>Apresentação do PowerPoint</vt:lpstr>
      <vt:lpstr>Apresentação do PowerPoint</vt:lpstr>
      <vt:lpstr>Apresentação do PowerPoint</vt:lpstr>
      <vt:lpstr>Apresentação do PowerPoint</vt:lpstr>
      <vt:lpstr>Apresentação do PowerPoint</vt:lpstr>
      <vt:lpstr>Crescendo</vt:lpstr>
      <vt:lpstr>Apresentação do PowerPoint</vt:lpstr>
      <vt:lpstr>Apresentação do PowerPoint</vt:lpstr>
      <vt:lpstr>Schoenstatt</vt:lpstr>
      <vt:lpstr>Apresentação do PowerPoint</vt:lpstr>
      <vt:lpstr>Apresentação do PowerPoint</vt:lpstr>
      <vt:lpstr>Apresentação do PowerPoint</vt:lpstr>
      <vt:lpstr>Apresentação do PowerPoint</vt:lpstr>
      <vt:lpstr>Apresentação do PowerPoint</vt:lpstr>
      <vt:lpstr>Apresentação do PowerPoint</vt:lpstr>
      <vt:lpstr>Santuário de Schoenstatt</vt:lpstr>
      <vt:lpstr>Apresentação do PowerPoint</vt:lpstr>
      <vt:lpstr>MTA</vt:lpstr>
      <vt:lpstr>Santidade</vt:lpstr>
      <vt:lpstr>"FLORES DE MAIO"</vt:lpstr>
      <vt:lpstr>Apresentação do PowerPoint</vt:lpstr>
      <vt:lpstr>Apresentação do PowerPoint</vt:lpstr>
      <vt:lpstr>Primeira Guerra Mundial</vt:lpstr>
      <vt:lpstr>Apresentação do PowerPoint</vt:lpstr>
      <vt:lpstr>Apresentação do PowerPoint</vt:lpstr>
      <vt:lpstr>Frente Oriental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Forges Creek</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Arriscando a vida</vt:lpstr>
      <vt:lpstr>Apresentação do PowerPoint</vt:lpstr>
      <vt:lpstr>Apresentação do PowerPoint</vt:lpstr>
      <vt:lpstr>Apresentação do PowerPoint</vt:lpstr>
      <vt:lpstr>Apresentação do PowerPoint</vt:lpstr>
      <vt:lpstr>Sua Oferta de Vida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4 de outubro de 1918</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José Engling</dc:title>
  <dc:creator>Rafael Siduoski</dc:creator>
  <cp:lastModifiedBy>Rafael Siduoski</cp:lastModifiedBy>
  <cp:revision>71</cp:revision>
  <dcterms:created xsi:type="dcterms:W3CDTF">2003-04-06T21:53:51Z</dcterms:created>
  <dcterms:modified xsi:type="dcterms:W3CDTF">2019-11-19T20:29:56Z</dcterms:modified>
</cp:coreProperties>
</file>